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65" r:id="rId2"/>
    <p:sldId id="261" r:id="rId3"/>
    <p:sldId id="266" r:id="rId4"/>
    <p:sldId id="262" r:id="rId5"/>
    <p:sldId id="257" r:id="rId6"/>
    <p:sldId id="272" r:id="rId7"/>
    <p:sldId id="258" r:id="rId8"/>
    <p:sldId id="271" r:id="rId9"/>
    <p:sldId id="267" r:id="rId10"/>
    <p:sldId id="268" r:id="rId11"/>
    <p:sldId id="269" r:id="rId12"/>
    <p:sldId id="270" r:id="rId13"/>
    <p:sldId id="259" r:id="rId14"/>
    <p:sldId id="26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FFF3DF"/>
    <a:srgbClr val="48A3BC"/>
    <a:srgbClr val="57AAC1"/>
    <a:srgbClr val="345960"/>
    <a:srgbClr val="347C90"/>
    <a:srgbClr val="39889D"/>
    <a:srgbClr val="8FC6D5"/>
    <a:srgbClr val="6EB5C9"/>
    <a:srgbClr val="345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 snapToGrid="0">
      <p:cViewPr>
        <p:scale>
          <a:sx n="66" d="100"/>
          <a:sy n="66" d="100"/>
        </p:scale>
        <p:origin x="1164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e Leni" userId="ec7d67f9af8e8c00" providerId="LiveId" clId="{2FC7690E-08DD-408D-93ED-EFB52D8DD84B}"/>
    <pc:docChg chg="undo custSel addSld delSld modSld sldOrd">
      <pc:chgData name="Time Leni" userId="ec7d67f9af8e8c00" providerId="LiveId" clId="{2FC7690E-08DD-408D-93ED-EFB52D8DD84B}" dt="2025-03-01T12:15:00.395" v="1204" actId="1076"/>
      <pc:docMkLst>
        <pc:docMk/>
      </pc:docMkLst>
      <pc:sldChg chg="addSp delSp modSp add del mod">
        <pc:chgData name="Time Leni" userId="ec7d67f9af8e8c00" providerId="LiveId" clId="{2FC7690E-08DD-408D-93ED-EFB52D8DD84B}" dt="2025-03-01T10:53:32.548" v="593" actId="1076"/>
        <pc:sldMkLst>
          <pc:docMk/>
          <pc:sldMk cId="1529079216" sldId="257"/>
        </pc:sldMkLst>
        <pc:picChg chg="add del">
          <ac:chgData name="Time Leni" userId="ec7d67f9af8e8c00" providerId="LiveId" clId="{2FC7690E-08DD-408D-93ED-EFB52D8DD84B}" dt="2025-03-01T10:52:43.643" v="585" actId="478"/>
          <ac:picMkLst>
            <pc:docMk/>
            <pc:sldMk cId="1529079216" sldId="257"/>
            <ac:picMk id="3" creationId="{158D23F7-877B-C831-7CFD-BB840D1C20B5}"/>
          </ac:picMkLst>
        </pc:picChg>
        <pc:picChg chg="add del">
          <ac:chgData name="Time Leni" userId="ec7d67f9af8e8c00" providerId="LiveId" clId="{2FC7690E-08DD-408D-93ED-EFB52D8DD84B}" dt="2025-03-01T10:50:14.224" v="546" actId="478"/>
          <ac:picMkLst>
            <pc:docMk/>
            <pc:sldMk cId="1529079216" sldId="257"/>
            <ac:picMk id="7" creationId="{26012F9A-CC02-D950-EECF-0FF81EA5C19B}"/>
          </ac:picMkLst>
        </pc:picChg>
        <pc:picChg chg="add del mod">
          <ac:chgData name="Time Leni" userId="ec7d67f9af8e8c00" providerId="LiveId" clId="{2FC7690E-08DD-408D-93ED-EFB52D8DD84B}" dt="2025-03-01T10:53:02.870" v="588" actId="1076"/>
          <ac:picMkLst>
            <pc:docMk/>
            <pc:sldMk cId="1529079216" sldId="257"/>
            <ac:picMk id="8" creationId="{00000000-0000-0000-0000-000000000000}"/>
          </ac:picMkLst>
        </pc:picChg>
        <pc:picChg chg="add del">
          <ac:chgData name="Time Leni" userId="ec7d67f9af8e8c00" providerId="LiveId" clId="{2FC7690E-08DD-408D-93ED-EFB52D8DD84B}" dt="2025-03-01T10:50:14.817" v="548" actId="478"/>
          <ac:picMkLst>
            <pc:docMk/>
            <pc:sldMk cId="1529079216" sldId="257"/>
            <ac:picMk id="9" creationId="{00000000-0000-0000-0000-000000000000}"/>
          </ac:picMkLst>
        </pc:picChg>
        <pc:picChg chg="add del mod">
          <ac:chgData name="Time Leni" userId="ec7d67f9af8e8c00" providerId="LiveId" clId="{2FC7690E-08DD-408D-93ED-EFB52D8DD84B}" dt="2025-03-01T10:53:32.548" v="593" actId="1076"/>
          <ac:picMkLst>
            <pc:docMk/>
            <pc:sldMk cId="1529079216" sldId="257"/>
            <ac:picMk id="10" creationId="{FC21DC95-BAEA-7716-F36C-C454D82C0DF3}"/>
          </ac:picMkLst>
        </pc:picChg>
        <pc:picChg chg="add del mod">
          <ac:chgData name="Time Leni" userId="ec7d67f9af8e8c00" providerId="LiveId" clId="{2FC7690E-08DD-408D-93ED-EFB52D8DD84B}" dt="2025-03-01T10:53:02.870" v="588" actId="1076"/>
          <ac:picMkLst>
            <pc:docMk/>
            <pc:sldMk cId="1529079216" sldId="257"/>
            <ac:picMk id="11" creationId="{BB4626B9-41C0-1968-750F-3103AB6A148A}"/>
          </ac:picMkLst>
        </pc:picChg>
        <pc:picChg chg="add del">
          <ac:chgData name="Time Leni" userId="ec7d67f9af8e8c00" providerId="LiveId" clId="{2FC7690E-08DD-408D-93ED-EFB52D8DD84B}" dt="2025-03-01T10:52:48.805" v="586" actId="478"/>
          <ac:picMkLst>
            <pc:docMk/>
            <pc:sldMk cId="1529079216" sldId="257"/>
            <ac:picMk id="13" creationId="{5DDB825D-83F6-37AD-FDE8-33411D235C51}"/>
          </ac:picMkLst>
        </pc:picChg>
        <pc:picChg chg="add del">
          <ac:chgData name="Time Leni" userId="ec7d67f9af8e8c00" providerId="LiveId" clId="{2FC7690E-08DD-408D-93ED-EFB52D8DD84B}" dt="2025-03-01T10:51:46.135" v="568" actId="478"/>
          <ac:picMkLst>
            <pc:docMk/>
            <pc:sldMk cId="1529079216" sldId="257"/>
            <ac:picMk id="32" creationId="{00000000-0000-0000-0000-000000000000}"/>
          </ac:picMkLst>
        </pc:picChg>
        <pc:picChg chg="add del">
          <ac:chgData name="Time Leni" userId="ec7d67f9af8e8c00" providerId="LiveId" clId="{2FC7690E-08DD-408D-93ED-EFB52D8DD84B}" dt="2025-03-01T10:52:41.896" v="583" actId="478"/>
          <ac:picMkLst>
            <pc:docMk/>
            <pc:sldMk cId="1529079216" sldId="257"/>
            <ac:picMk id="33" creationId="{00000000-0000-0000-0000-000000000000}"/>
          </ac:picMkLst>
        </pc:picChg>
        <pc:picChg chg="add del mod">
          <ac:chgData name="Time Leni" userId="ec7d67f9af8e8c00" providerId="LiveId" clId="{2FC7690E-08DD-408D-93ED-EFB52D8DD84B}" dt="2025-03-01T10:50:19.332" v="562" actId="732"/>
          <ac:picMkLst>
            <pc:docMk/>
            <pc:sldMk cId="1529079216" sldId="257"/>
            <ac:picMk id="2050" creationId="{CE16B5D3-E7CE-E6D8-B151-F52811FE8CFB}"/>
          </ac:picMkLst>
        </pc:picChg>
        <pc:picChg chg="add mod">
          <ac:chgData name="Time Leni" userId="ec7d67f9af8e8c00" providerId="LiveId" clId="{2FC7690E-08DD-408D-93ED-EFB52D8DD84B}" dt="2025-03-01T10:51:58.668" v="577" actId="1076"/>
          <ac:picMkLst>
            <pc:docMk/>
            <pc:sldMk cId="1529079216" sldId="257"/>
            <ac:picMk id="2052" creationId="{7906361A-3BD1-A38E-54A1-129A7C3F7A41}"/>
          </ac:picMkLst>
        </pc:picChg>
        <pc:picChg chg="add mod">
          <ac:chgData name="Time Leni" userId="ec7d67f9af8e8c00" providerId="LiveId" clId="{2FC7690E-08DD-408D-93ED-EFB52D8DD84B}" dt="2025-03-01T10:53:23.248" v="590" actId="1076"/>
          <ac:picMkLst>
            <pc:docMk/>
            <pc:sldMk cId="1529079216" sldId="257"/>
            <ac:picMk id="2054" creationId="{1C0C91D1-6AB3-20E1-578D-4AA7B220A47E}"/>
          </ac:picMkLst>
        </pc:picChg>
      </pc:sldChg>
      <pc:sldChg chg="modSp mod">
        <pc:chgData name="Time Leni" userId="ec7d67f9af8e8c00" providerId="LiveId" clId="{2FC7690E-08DD-408D-93ED-EFB52D8DD84B}" dt="2025-03-01T10:19:40.472" v="490" actId="1076"/>
        <pc:sldMkLst>
          <pc:docMk/>
          <pc:sldMk cId="1829178136" sldId="261"/>
        </pc:sldMkLst>
        <pc:picChg chg="mod">
          <ac:chgData name="Time Leni" userId="ec7d67f9af8e8c00" providerId="LiveId" clId="{2FC7690E-08DD-408D-93ED-EFB52D8DD84B}" dt="2025-03-01T10:19:40.472" v="490" actId="1076"/>
          <ac:picMkLst>
            <pc:docMk/>
            <pc:sldMk cId="1829178136" sldId="261"/>
            <ac:picMk id="152" creationId="{ED55F14D-FAB0-326E-2FFD-3B0E2EFB3935}"/>
          </ac:picMkLst>
        </pc:picChg>
      </pc:sldChg>
      <pc:sldChg chg="addSp delSp modSp mod setBg">
        <pc:chgData name="Time Leni" userId="ec7d67f9af8e8c00" providerId="LiveId" clId="{2FC7690E-08DD-408D-93ED-EFB52D8DD84B}" dt="2025-03-01T10:20:20.655" v="501" actId="1076"/>
        <pc:sldMkLst>
          <pc:docMk/>
          <pc:sldMk cId="1214780593" sldId="264"/>
        </pc:sldMkLst>
        <pc:spChg chg="add del">
          <ac:chgData name="Time Leni" userId="ec7d67f9af8e8c00" providerId="LiveId" clId="{2FC7690E-08DD-408D-93ED-EFB52D8DD84B}" dt="2025-03-01T10:20:11.940" v="498" actId="478"/>
          <ac:spMkLst>
            <pc:docMk/>
            <pc:sldMk cId="1214780593" sldId="264"/>
            <ac:spMk id="17" creationId="{8D02D941-141F-2C07-9441-CDC4316E6758}"/>
          </ac:spMkLst>
        </pc:spChg>
        <pc:spChg chg="del">
          <ac:chgData name="Time Leni" userId="ec7d67f9af8e8c00" providerId="LiveId" clId="{2FC7690E-08DD-408D-93ED-EFB52D8DD84B}" dt="2025-03-01T10:19:56.567" v="492" actId="478"/>
          <ac:spMkLst>
            <pc:docMk/>
            <pc:sldMk cId="1214780593" sldId="264"/>
            <ac:spMk id="18" creationId="{12B3EEB5-E81A-2665-F16E-3608F3E182F9}"/>
          </ac:spMkLst>
        </pc:spChg>
        <pc:picChg chg="mod">
          <ac:chgData name="Time Leni" userId="ec7d67f9af8e8c00" providerId="LiveId" clId="{2FC7690E-08DD-408D-93ED-EFB52D8DD84B}" dt="2025-03-01T10:20:20.655" v="501" actId="1076"/>
          <ac:picMkLst>
            <pc:docMk/>
            <pc:sldMk cId="1214780593" sldId="264"/>
            <ac:picMk id="9" creationId="{ADBD7284-38BB-3128-B7B0-E8F249A07491}"/>
          </ac:picMkLst>
        </pc:picChg>
      </pc:sldChg>
      <pc:sldChg chg="delSp modSp mod setBg">
        <pc:chgData name="Time Leni" userId="ec7d67f9af8e8c00" providerId="LiveId" clId="{2FC7690E-08DD-408D-93ED-EFB52D8DD84B}" dt="2025-03-01T10:20:42.077" v="502" actId="1076"/>
        <pc:sldMkLst>
          <pc:docMk/>
          <pc:sldMk cId="2586974550" sldId="265"/>
        </pc:sldMkLst>
        <pc:spChg chg="del">
          <ac:chgData name="Time Leni" userId="ec7d67f9af8e8c00" providerId="LiveId" clId="{2FC7690E-08DD-408D-93ED-EFB52D8DD84B}" dt="2025-03-01T10:19:46.978" v="491" actId="478"/>
          <ac:spMkLst>
            <pc:docMk/>
            <pc:sldMk cId="2586974550" sldId="265"/>
            <ac:spMk id="18" creationId="{12B3EEB5-E81A-2665-F16E-3608F3E182F9}"/>
          </ac:spMkLst>
        </pc:spChg>
        <pc:picChg chg="mod">
          <ac:chgData name="Time Leni" userId="ec7d67f9af8e8c00" providerId="LiveId" clId="{2FC7690E-08DD-408D-93ED-EFB52D8DD84B}" dt="2025-03-01T10:20:42.077" v="502" actId="1076"/>
          <ac:picMkLst>
            <pc:docMk/>
            <pc:sldMk cId="2586974550" sldId="265"/>
            <ac:picMk id="3" creationId="{52704CD5-D491-7431-11A1-0BE4F8C9366B}"/>
          </ac:picMkLst>
        </pc:picChg>
      </pc:sldChg>
      <pc:sldChg chg="addSp delSp modSp mod">
        <pc:chgData name="Time Leni" userId="ec7d67f9af8e8c00" providerId="LiveId" clId="{2FC7690E-08DD-408D-93ED-EFB52D8DD84B}" dt="2025-03-01T11:46:24.720" v="665" actId="20577"/>
        <pc:sldMkLst>
          <pc:docMk/>
          <pc:sldMk cId="1096942730" sldId="266"/>
        </pc:sldMkLst>
        <pc:spChg chg="add del mod">
          <ac:chgData name="Time Leni" userId="ec7d67f9af8e8c00" providerId="LiveId" clId="{2FC7690E-08DD-408D-93ED-EFB52D8DD84B}" dt="2025-03-01T11:46:21.072" v="655" actId="478"/>
          <ac:spMkLst>
            <pc:docMk/>
            <pc:sldMk cId="1096942730" sldId="266"/>
            <ac:spMk id="22" creationId="{8A8B5912-45E1-8724-39A4-D4B5A0147AFB}"/>
          </ac:spMkLst>
        </pc:spChg>
        <pc:spChg chg="mod">
          <ac:chgData name="Time Leni" userId="ec7d67f9af8e8c00" providerId="LiveId" clId="{2FC7690E-08DD-408D-93ED-EFB52D8DD84B}" dt="2025-03-01T11:46:24.720" v="665" actId="20577"/>
          <ac:spMkLst>
            <pc:docMk/>
            <pc:sldMk cId="1096942730" sldId="266"/>
            <ac:spMk id="29" creationId="{5CB8B196-A5FA-4902-381B-F55040B140FC}"/>
          </ac:spMkLst>
        </pc:spChg>
        <pc:picChg chg="add del">
          <ac:chgData name="Time Leni" userId="ec7d67f9af8e8c00" providerId="LiveId" clId="{2FC7690E-08DD-408D-93ED-EFB52D8DD84B}" dt="2025-03-01T11:46:21.605" v="657" actId="478"/>
          <ac:picMkLst>
            <pc:docMk/>
            <pc:sldMk cId="1096942730" sldId="266"/>
            <ac:picMk id="3" creationId="{420C9E2D-660D-2D92-1E22-99F36ADBA2A7}"/>
          </ac:picMkLst>
        </pc:picChg>
        <pc:picChg chg="add del">
          <ac:chgData name="Time Leni" userId="ec7d67f9af8e8c00" providerId="LiveId" clId="{2FC7690E-08DD-408D-93ED-EFB52D8DD84B}" dt="2025-03-01T11:46:21.306" v="656" actId="478"/>
          <ac:picMkLst>
            <pc:docMk/>
            <pc:sldMk cId="1096942730" sldId="266"/>
            <ac:picMk id="5" creationId="{144849F7-982C-4156-DF47-B32401F487AF}"/>
          </ac:picMkLst>
        </pc:picChg>
      </pc:sldChg>
      <pc:sldChg chg="addSp delSp modSp add mod ord setBg">
        <pc:chgData name="Time Leni" userId="ec7d67f9af8e8c00" providerId="LiveId" clId="{2FC7690E-08DD-408D-93ED-EFB52D8DD84B}" dt="2025-03-01T10:12:36.095" v="387"/>
        <pc:sldMkLst>
          <pc:docMk/>
          <pc:sldMk cId="2007196085" sldId="267"/>
        </pc:sldMkLst>
        <pc:spChg chg="add del mod ord">
          <ac:chgData name="Time Leni" userId="ec7d67f9af8e8c00" providerId="LiveId" clId="{2FC7690E-08DD-408D-93ED-EFB52D8DD84B}" dt="2025-03-01T10:01:26.664" v="163" actId="478"/>
          <ac:spMkLst>
            <pc:docMk/>
            <pc:sldMk cId="2007196085" sldId="267"/>
            <ac:spMk id="2" creationId="{A0CB782B-5EA3-F541-69A8-681155682385}"/>
          </ac:spMkLst>
        </pc:spChg>
        <pc:spChg chg="add mod">
          <ac:chgData name="Time Leni" userId="ec7d67f9af8e8c00" providerId="LiveId" clId="{2FC7690E-08DD-408D-93ED-EFB52D8DD84B}" dt="2025-03-01T10:00:25.492" v="93"/>
          <ac:spMkLst>
            <pc:docMk/>
            <pc:sldMk cId="2007196085" sldId="267"/>
            <ac:spMk id="15" creationId="{F96B9A43-4A95-CFFF-5F11-7CAD44C51C4B}"/>
          </ac:spMkLst>
        </pc:spChg>
        <pc:spChg chg="add mod">
          <ac:chgData name="Time Leni" userId="ec7d67f9af8e8c00" providerId="LiveId" clId="{2FC7690E-08DD-408D-93ED-EFB52D8DD84B}" dt="2025-03-01T10:02:02.208" v="169" actId="1076"/>
          <ac:spMkLst>
            <pc:docMk/>
            <pc:sldMk cId="2007196085" sldId="267"/>
            <ac:spMk id="16" creationId="{A0D3A13D-643E-5242-8DC4-1BAA97BB3202}"/>
          </ac:spMkLst>
        </pc:spChg>
        <pc:spChg chg="add mod">
          <ac:chgData name="Time Leni" userId="ec7d67f9af8e8c00" providerId="LiveId" clId="{2FC7690E-08DD-408D-93ED-EFB52D8DD84B}" dt="2025-03-01T10:03:49.698" v="187" actId="1076"/>
          <ac:spMkLst>
            <pc:docMk/>
            <pc:sldMk cId="2007196085" sldId="267"/>
            <ac:spMk id="17" creationId="{ADD723AB-91F5-F8DF-F7B5-9EF2CB8C2E21}"/>
          </ac:spMkLst>
        </pc:spChg>
        <pc:spChg chg="add mod">
          <ac:chgData name="Time Leni" userId="ec7d67f9af8e8c00" providerId="LiveId" clId="{2FC7690E-08DD-408D-93ED-EFB52D8DD84B}" dt="2025-03-01T10:03:13.436" v="180" actId="207"/>
          <ac:spMkLst>
            <pc:docMk/>
            <pc:sldMk cId="2007196085" sldId="267"/>
            <ac:spMk id="19" creationId="{E7577573-B2C9-9292-A0CC-63A9D61E8DB1}"/>
          </ac:spMkLst>
        </pc:spChg>
        <pc:spChg chg="add mod">
          <ac:chgData name="Time Leni" userId="ec7d67f9af8e8c00" providerId="LiveId" clId="{2FC7690E-08DD-408D-93ED-EFB52D8DD84B}" dt="2025-03-01T10:03:45.727" v="186" actId="1076"/>
          <ac:spMkLst>
            <pc:docMk/>
            <pc:sldMk cId="2007196085" sldId="267"/>
            <ac:spMk id="20" creationId="{CAE5A87D-DB00-E309-0845-74755BAECB43}"/>
          </ac:spMkLst>
        </pc:spChg>
        <pc:spChg chg="add mod">
          <ac:chgData name="Time Leni" userId="ec7d67f9af8e8c00" providerId="LiveId" clId="{2FC7690E-08DD-408D-93ED-EFB52D8DD84B}" dt="2025-03-01T10:12:36.095" v="387"/>
          <ac:spMkLst>
            <pc:docMk/>
            <pc:sldMk cId="2007196085" sldId="267"/>
            <ac:spMk id="21" creationId="{80BB8B93-9A7D-7FDC-5D19-86FD82A416CA}"/>
          </ac:spMkLst>
        </pc:spChg>
        <pc:spChg chg="add del mod">
          <ac:chgData name="Time Leni" userId="ec7d67f9af8e8c00" providerId="LiveId" clId="{2FC7690E-08DD-408D-93ED-EFB52D8DD84B}" dt="2025-03-01T09:59:02.814" v="73" actId="20577"/>
          <ac:spMkLst>
            <pc:docMk/>
            <pc:sldMk cId="2007196085" sldId="267"/>
            <ac:spMk id="29" creationId="{609CE316-B5A7-C0DA-49E0-C4C5A73E7617}"/>
          </ac:spMkLst>
        </pc:spChg>
        <pc:picChg chg="mod">
          <ac:chgData name="Time Leni" userId="ec7d67f9af8e8c00" providerId="LiveId" clId="{2FC7690E-08DD-408D-93ED-EFB52D8DD84B}" dt="2025-03-01T09:59:37.382" v="81" actId="1076"/>
          <ac:picMkLst>
            <pc:docMk/>
            <pc:sldMk cId="2007196085" sldId="267"/>
            <ac:picMk id="3" creationId="{D1456A74-067B-5249-B2B6-2F1EC50392B9}"/>
          </ac:picMkLst>
        </pc:picChg>
        <pc:picChg chg="del">
          <ac:chgData name="Time Leni" userId="ec7d67f9af8e8c00" providerId="LiveId" clId="{2FC7690E-08DD-408D-93ED-EFB52D8DD84B}" dt="2025-03-01T09:57:42.591" v="15" actId="478"/>
          <ac:picMkLst>
            <pc:docMk/>
            <pc:sldMk cId="2007196085" sldId="267"/>
            <ac:picMk id="4" creationId="{14EED9FE-ED67-B624-EA8C-961C7628308B}"/>
          </ac:picMkLst>
        </pc:picChg>
        <pc:picChg chg="add mod">
          <ac:chgData name="Time Leni" userId="ec7d67f9af8e8c00" providerId="LiveId" clId="{2FC7690E-08DD-408D-93ED-EFB52D8DD84B}" dt="2025-03-01T10:02:11.174" v="171" actId="1076"/>
          <ac:picMkLst>
            <pc:docMk/>
            <pc:sldMk cId="2007196085" sldId="267"/>
            <ac:picMk id="6" creationId="{4CE91154-FFBB-BBE4-B280-6CF88438D2D6}"/>
          </ac:picMkLst>
        </pc:picChg>
        <pc:picChg chg="del">
          <ac:chgData name="Time Leni" userId="ec7d67f9af8e8c00" providerId="LiveId" clId="{2FC7690E-08DD-408D-93ED-EFB52D8DD84B}" dt="2025-03-01T09:57:40.701" v="11" actId="478"/>
          <ac:picMkLst>
            <pc:docMk/>
            <pc:sldMk cId="2007196085" sldId="267"/>
            <ac:picMk id="7" creationId="{F11C3DDA-DCC7-7BA7-728D-C03602412834}"/>
          </ac:picMkLst>
        </pc:picChg>
        <pc:picChg chg="del">
          <ac:chgData name="Time Leni" userId="ec7d67f9af8e8c00" providerId="LiveId" clId="{2FC7690E-08DD-408D-93ED-EFB52D8DD84B}" dt="2025-03-01T09:57:39.341" v="9" actId="478"/>
          <ac:picMkLst>
            <pc:docMk/>
            <pc:sldMk cId="2007196085" sldId="267"/>
            <ac:picMk id="8" creationId="{D869874F-45B0-F751-BDFB-8625F9DDA2A7}"/>
          </ac:picMkLst>
        </pc:picChg>
        <pc:picChg chg="del">
          <ac:chgData name="Time Leni" userId="ec7d67f9af8e8c00" providerId="LiveId" clId="{2FC7690E-08DD-408D-93ED-EFB52D8DD84B}" dt="2025-03-01T09:57:41.094" v="12" actId="478"/>
          <ac:picMkLst>
            <pc:docMk/>
            <pc:sldMk cId="2007196085" sldId="267"/>
            <ac:picMk id="9" creationId="{02B8873C-4060-3E1D-BF3D-3B2353A719C7}"/>
          </ac:picMkLst>
        </pc:picChg>
        <pc:picChg chg="del">
          <ac:chgData name="Time Leni" userId="ec7d67f9af8e8c00" providerId="LiveId" clId="{2FC7690E-08DD-408D-93ED-EFB52D8DD84B}" dt="2025-03-01T09:57:41.943" v="14" actId="478"/>
          <ac:picMkLst>
            <pc:docMk/>
            <pc:sldMk cId="2007196085" sldId="267"/>
            <ac:picMk id="10" creationId="{D000A087-F7F2-2A3C-9733-D6B95A673D13}"/>
          </ac:picMkLst>
        </pc:picChg>
        <pc:picChg chg="del">
          <ac:chgData name="Time Leni" userId="ec7d67f9af8e8c00" providerId="LiveId" clId="{2FC7690E-08DD-408D-93ED-EFB52D8DD84B}" dt="2025-03-01T09:57:39.766" v="10" actId="478"/>
          <ac:picMkLst>
            <pc:docMk/>
            <pc:sldMk cId="2007196085" sldId="267"/>
            <ac:picMk id="11" creationId="{EC228684-1682-6A4B-C821-B296E252236D}"/>
          </ac:picMkLst>
        </pc:picChg>
        <pc:picChg chg="del">
          <ac:chgData name="Time Leni" userId="ec7d67f9af8e8c00" providerId="LiveId" clId="{2FC7690E-08DD-408D-93ED-EFB52D8DD84B}" dt="2025-03-01T09:57:38.237" v="7" actId="478"/>
          <ac:picMkLst>
            <pc:docMk/>
            <pc:sldMk cId="2007196085" sldId="267"/>
            <ac:picMk id="13" creationId="{36737671-241C-2C8D-F373-167CD57AA9DB}"/>
          </ac:picMkLst>
        </pc:picChg>
        <pc:picChg chg="add mod">
          <ac:chgData name="Time Leni" userId="ec7d67f9af8e8c00" providerId="LiveId" clId="{2FC7690E-08DD-408D-93ED-EFB52D8DD84B}" dt="2025-03-01T10:02:58.764" v="177" actId="1076"/>
          <ac:picMkLst>
            <pc:docMk/>
            <pc:sldMk cId="2007196085" sldId="267"/>
            <ac:picMk id="14" creationId="{B1655E1D-9F6D-6EF4-A02F-E5C3649D1FAE}"/>
          </ac:picMkLst>
        </pc:picChg>
        <pc:picChg chg="del">
          <ac:chgData name="Time Leni" userId="ec7d67f9af8e8c00" providerId="LiveId" clId="{2FC7690E-08DD-408D-93ED-EFB52D8DD84B}" dt="2025-03-01T09:57:41.549" v="13" actId="478"/>
          <ac:picMkLst>
            <pc:docMk/>
            <pc:sldMk cId="2007196085" sldId="267"/>
            <ac:picMk id="32" creationId="{72B1D9B9-1641-B4C9-A8B6-26C8FE9B243B}"/>
          </ac:picMkLst>
        </pc:picChg>
        <pc:picChg chg="del">
          <ac:chgData name="Time Leni" userId="ec7d67f9af8e8c00" providerId="LiveId" clId="{2FC7690E-08DD-408D-93ED-EFB52D8DD84B}" dt="2025-03-01T09:57:38.789" v="8" actId="478"/>
          <ac:picMkLst>
            <pc:docMk/>
            <pc:sldMk cId="2007196085" sldId="267"/>
            <ac:picMk id="33" creationId="{1006EB60-AA6E-A35F-589D-39C4A749359A}"/>
          </ac:picMkLst>
        </pc:picChg>
      </pc:sldChg>
      <pc:sldChg chg="addSp delSp modSp add mod setBg">
        <pc:chgData name="Time Leni" userId="ec7d67f9af8e8c00" providerId="LiveId" clId="{2FC7690E-08DD-408D-93ED-EFB52D8DD84B}" dt="2025-03-01T10:05:39.303" v="221" actId="1076"/>
        <pc:sldMkLst>
          <pc:docMk/>
          <pc:sldMk cId="1684672938" sldId="268"/>
        </pc:sldMkLst>
        <pc:spChg chg="mod">
          <ac:chgData name="Time Leni" userId="ec7d67f9af8e8c00" providerId="LiveId" clId="{2FC7690E-08DD-408D-93ED-EFB52D8DD84B}" dt="2025-03-01T10:04:25.996" v="210" actId="20577"/>
          <ac:spMkLst>
            <pc:docMk/>
            <pc:sldMk cId="1684672938" sldId="268"/>
            <ac:spMk id="29" creationId="{4E1702B6-AFDF-6270-24BF-C7F28A570C92}"/>
          </ac:spMkLst>
        </pc:spChg>
        <pc:picChg chg="add mod">
          <ac:chgData name="Time Leni" userId="ec7d67f9af8e8c00" providerId="LiveId" clId="{2FC7690E-08DD-408D-93ED-EFB52D8DD84B}" dt="2025-03-01T10:05:07.945" v="214" actId="1076"/>
          <ac:picMkLst>
            <pc:docMk/>
            <pc:sldMk cId="1684672938" sldId="268"/>
            <ac:picMk id="4" creationId="{BBDD7FBA-8166-9C4F-6081-3EBD6D78A8CB}"/>
          </ac:picMkLst>
        </pc:picChg>
        <pc:picChg chg="del">
          <ac:chgData name="Time Leni" userId="ec7d67f9af8e8c00" providerId="LiveId" clId="{2FC7690E-08DD-408D-93ED-EFB52D8DD84B}" dt="2025-03-01T10:04:00.250" v="190" actId="478"/>
          <ac:picMkLst>
            <pc:docMk/>
            <pc:sldMk cId="1684672938" sldId="268"/>
            <ac:picMk id="6" creationId="{36CD686F-F3CD-67A6-D006-F6ED8846D3A4}"/>
          </ac:picMkLst>
        </pc:picChg>
        <pc:picChg chg="add mod">
          <ac:chgData name="Time Leni" userId="ec7d67f9af8e8c00" providerId="LiveId" clId="{2FC7690E-08DD-408D-93ED-EFB52D8DD84B}" dt="2025-03-01T10:05:39.303" v="221" actId="1076"/>
          <ac:picMkLst>
            <pc:docMk/>
            <pc:sldMk cId="1684672938" sldId="268"/>
            <ac:picMk id="7" creationId="{FA361F31-0263-5A48-A794-1BEEBAAF50B9}"/>
          </ac:picMkLst>
        </pc:picChg>
        <pc:picChg chg="del">
          <ac:chgData name="Time Leni" userId="ec7d67f9af8e8c00" providerId="LiveId" clId="{2FC7690E-08DD-408D-93ED-EFB52D8DD84B}" dt="2025-03-01T10:04:02.621" v="191" actId="478"/>
          <ac:picMkLst>
            <pc:docMk/>
            <pc:sldMk cId="1684672938" sldId="268"/>
            <ac:picMk id="14" creationId="{0DC920AF-D943-9639-1A54-93C70BA20701}"/>
          </ac:picMkLst>
        </pc:picChg>
      </pc:sldChg>
      <pc:sldChg chg="addSp delSp modSp add mod setBg">
        <pc:chgData name="Time Leni" userId="ec7d67f9af8e8c00" providerId="LiveId" clId="{2FC7690E-08DD-408D-93ED-EFB52D8DD84B}" dt="2025-03-01T10:08:34.617" v="302" actId="1582"/>
        <pc:sldMkLst>
          <pc:docMk/>
          <pc:sldMk cId="783578113" sldId="269"/>
        </pc:sldMkLst>
        <pc:spChg chg="del mod">
          <ac:chgData name="Time Leni" userId="ec7d67f9af8e8c00" providerId="LiveId" clId="{2FC7690E-08DD-408D-93ED-EFB52D8DD84B}" dt="2025-03-01T10:06:10.241" v="263" actId="478"/>
          <ac:spMkLst>
            <pc:docMk/>
            <pc:sldMk cId="783578113" sldId="269"/>
            <ac:spMk id="16" creationId="{B4D3C2FE-B71C-985A-E93B-724A9B16E56C}"/>
          </ac:spMkLst>
        </pc:spChg>
        <pc:spChg chg="del mod">
          <ac:chgData name="Time Leni" userId="ec7d67f9af8e8c00" providerId="LiveId" clId="{2FC7690E-08DD-408D-93ED-EFB52D8DD84B}" dt="2025-03-01T10:06:06.361" v="258" actId="478"/>
          <ac:spMkLst>
            <pc:docMk/>
            <pc:sldMk cId="783578113" sldId="269"/>
            <ac:spMk id="17" creationId="{F83CA398-50E5-27A6-85D9-68692927F784}"/>
          </ac:spMkLst>
        </pc:spChg>
        <pc:spChg chg="del">
          <ac:chgData name="Time Leni" userId="ec7d67f9af8e8c00" providerId="LiveId" clId="{2FC7690E-08DD-408D-93ED-EFB52D8DD84B}" dt="2025-03-01T10:06:07.006" v="259" actId="478"/>
          <ac:spMkLst>
            <pc:docMk/>
            <pc:sldMk cId="783578113" sldId="269"/>
            <ac:spMk id="18" creationId="{B127E236-5BC4-918E-4D1A-4AB30A0D5E27}"/>
          </ac:spMkLst>
        </pc:spChg>
        <pc:spChg chg="del">
          <ac:chgData name="Time Leni" userId="ec7d67f9af8e8c00" providerId="LiveId" clId="{2FC7690E-08DD-408D-93ED-EFB52D8DD84B}" dt="2025-03-01T10:06:08.466" v="261" actId="478"/>
          <ac:spMkLst>
            <pc:docMk/>
            <pc:sldMk cId="783578113" sldId="269"/>
            <ac:spMk id="19" creationId="{858EC460-BC48-CDF1-F208-E76CA09EC829}"/>
          </ac:spMkLst>
        </pc:spChg>
        <pc:spChg chg="del">
          <ac:chgData name="Time Leni" userId="ec7d67f9af8e8c00" providerId="LiveId" clId="{2FC7690E-08DD-408D-93ED-EFB52D8DD84B}" dt="2025-03-01T10:06:07.434" v="260" actId="478"/>
          <ac:spMkLst>
            <pc:docMk/>
            <pc:sldMk cId="783578113" sldId="269"/>
            <ac:spMk id="20" creationId="{FDDA2C20-D574-4CA3-B58D-70379B376E4C}"/>
          </ac:spMkLst>
        </pc:spChg>
        <pc:spChg chg="mod">
          <ac:chgData name="Time Leni" userId="ec7d67f9af8e8c00" providerId="LiveId" clId="{2FC7690E-08DD-408D-93ED-EFB52D8DD84B}" dt="2025-03-01T10:06:01.515" v="254" actId="20577"/>
          <ac:spMkLst>
            <pc:docMk/>
            <pc:sldMk cId="783578113" sldId="269"/>
            <ac:spMk id="29" creationId="{CBF1DABF-77DC-BADC-E11C-E74A687ED969}"/>
          </ac:spMkLst>
        </pc:spChg>
        <pc:picChg chg="add del mod">
          <ac:chgData name="Time Leni" userId="ec7d67f9af8e8c00" providerId="LiveId" clId="{2FC7690E-08DD-408D-93ED-EFB52D8DD84B}" dt="2025-03-01T10:06:41.782" v="274" actId="478"/>
          <ac:picMkLst>
            <pc:docMk/>
            <pc:sldMk cId="783578113" sldId="269"/>
            <ac:picMk id="4" creationId="{38BB3680-0D26-F7F8-AAFA-664A608C2CED}"/>
          </ac:picMkLst>
        </pc:picChg>
        <pc:picChg chg="del">
          <ac:chgData name="Time Leni" userId="ec7d67f9af8e8c00" providerId="LiveId" clId="{2FC7690E-08DD-408D-93ED-EFB52D8DD84B}" dt="2025-03-01T10:06:03.459" v="255" actId="478"/>
          <ac:picMkLst>
            <pc:docMk/>
            <pc:sldMk cId="783578113" sldId="269"/>
            <ac:picMk id="6" creationId="{62B1831A-9C4A-258E-5344-2268D2024CDF}"/>
          </ac:picMkLst>
        </pc:picChg>
        <pc:picChg chg="add del mod">
          <ac:chgData name="Time Leni" userId="ec7d67f9af8e8c00" providerId="LiveId" clId="{2FC7690E-08DD-408D-93ED-EFB52D8DD84B}" dt="2025-03-01T10:06:32.543" v="271" actId="478"/>
          <ac:picMkLst>
            <pc:docMk/>
            <pc:sldMk cId="783578113" sldId="269"/>
            <ac:picMk id="7" creationId="{29826B85-2458-F5EF-0FF8-2ABC8C9AE9FA}"/>
          </ac:picMkLst>
        </pc:picChg>
        <pc:picChg chg="add del mod">
          <ac:chgData name="Time Leni" userId="ec7d67f9af8e8c00" providerId="LiveId" clId="{2FC7690E-08DD-408D-93ED-EFB52D8DD84B}" dt="2025-03-01T10:07:08.746" v="285" actId="478"/>
          <ac:picMkLst>
            <pc:docMk/>
            <pc:sldMk cId="783578113" sldId="269"/>
            <ac:picMk id="9" creationId="{5E72DC36-D0E0-A72D-99B6-4C6BA39E7735}"/>
          </ac:picMkLst>
        </pc:picChg>
        <pc:picChg chg="add mod">
          <ac:chgData name="Time Leni" userId="ec7d67f9af8e8c00" providerId="LiveId" clId="{2FC7690E-08DD-408D-93ED-EFB52D8DD84B}" dt="2025-03-01T10:08:34.617" v="302" actId="1582"/>
          <ac:picMkLst>
            <pc:docMk/>
            <pc:sldMk cId="783578113" sldId="269"/>
            <ac:picMk id="11" creationId="{85719CBC-7583-B640-7216-BA26FB3E8E26}"/>
          </ac:picMkLst>
        </pc:picChg>
        <pc:picChg chg="add mod">
          <ac:chgData name="Time Leni" userId="ec7d67f9af8e8c00" providerId="LiveId" clId="{2FC7690E-08DD-408D-93ED-EFB52D8DD84B}" dt="2025-03-01T10:08:24.887" v="300" actId="1582"/>
          <ac:picMkLst>
            <pc:docMk/>
            <pc:sldMk cId="783578113" sldId="269"/>
            <ac:picMk id="13" creationId="{C6DFA8B0-C60E-D62A-8D4C-55BE78EAA3A6}"/>
          </ac:picMkLst>
        </pc:picChg>
        <pc:picChg chg="del">
          <ac:chgData name="Time Leni" userId="ec7d67f9af8e8c00" providerId="LiveId" clId="{2FC7690E-08DD-408D-93ED-EFB52D8DD84B}" dt="2025-03-01T10:06:04.081" v="256" actId="478"/>
          <ac:picMkLst>
            <pc:docMk/>
            <pc:sldMk cId="783578113" sldId="269"/>
            <ac:picMk id="14" creationId="{CD6E9AF2-8F01-2BC4-A190-7196FB90EF68}"/>
          </ac:picMkLst>
        </pc:picChg>
        <pc:picChg chg="add mod">
          <ac:chgData name="Time Leni" userId="ec7d67f9af8e8c00" providerId="LiveId" clId="{2FC7690E-08DD-408D-93ED-EFB52D8DD84B}" dt="2025-03-01T10:08:28.459" v="301" actId="1582"/>
          <ac:picMkLst>
            <pc:docMk/>
            <pc:sldMk cId="783578113" sldId="269"/>
            <ac:picMk id="21" creationId="{88853405-D454-1428-15FC-35074A062AC6}"/>
          </ac:picMkLst>
        </pc:picChg>
        <pc:cxnChg chg="add mod">
          <ac:chgData name="Time Leni" userId="ec7d67f9af8e8c00" providerId="LiveId" clId="{2FC7690E-08DD-408D-93ED-EFB52D8DD84B}" dt="2025-03-01T10:08:15.134" v="299" actId="1582"/>
          <ac:cxnSpMkLst>
            <pc:docMk/>
            <pc:sldMk cId="783578113" sldId="269"/>
            <ac:cxnSpMk id="23" creationId="{4E43EEA5-D2E7-8387-DD66-44312766CAAA}"/>
          </ac:cxnSpMkLst>
        </pc:cxnChg>
      </pc:sldChg>
      <pc:sldChg chg="addSp delSp modSp add mod setBg">
        <pc:chgData name="Time Leni" userId="ec7d67f9af8e8c00" providerId="LiveId" clId="{2FC7690E-08DD-408D-93ED-EFB52D8DD84B}" dt="2025-03-01T10:11:10.924" v="386" actId="1076"/>
        <pc:sldMkLst>
          <pc:docMk/>
          <pc:sldMk cId="3361148360" sldId="270"/>
        </pc:sldMkLst>
        <pc:spChg chg="add mod">
          <ac:chgData name="Time Leni" userId="ec7d67f9af8e8c00" providerId="LiveId" clId="{2FC7690E-08DD-408D-93ED-EFB52D8DD84B}" dt="2025-03-01T10:10:49.607" v="378" actId="1076"/>
          <ac:spMkLst>
            <pc:docMk/>
            <pc:sldMk cId="3361148360" sldId="270"/>
            <ac:spMk id="7" creationId="{D37A27DD-09C1-BFD7-8EDD-4C878B9D070D}"/>
          </ac:spMkLst>
        </pc:spChg>
        <pc:spChg chg="add mod">
          <ac:chgData name="Time Leni" userId="ec7d67f9af8e8c00" providerId="LiveId" clId="{2FC7690E-08DD-408D-93ED-EFB52D8DD84B}" dt="2025-03-01T10:11:03.097" v="383" actId="1076"/>
          <ac:spMkLst>
            <pc:docMk/>
            <pc:sldMk cId="3361148360" sldId="270"/>
            <ac:spMk id="8" creationId="{FA1EBBC6-F116-E617-D4D6-482162733688}"/>
          </ac:spMkLst>
        </pc:spChg>
        <pc:spChg chg="add del mod">
          <ac:chgData name="Time Leni" userId="ec7d67f9af8e8c00" providerId="LiveId" clId="{2FC7690E-08DD-408D-93ED-EFB52D8DD84B}" dt="2025-03-01T10:11:05.935" v="384" actId="478"/>
          <ac:spMkLst>
            <pc:docMk/>
            <pc:sldMk cId="3361148360" sldId="270"/>
            <ac:spMk id="9" creationId="{8D860997-7700-5639-C06C-CD7A6DAD8EFC}"/>
          </ac:spMkLst>
        </pc:spChg>
        <pc:spChg chg="add mod">
          <ac:chgData name="Time Leni" userId="ec7d67f9af8e8c00" providerId="LiveId" clId="{2FC7690E-08DD-408D-93ED-EFB52D8DD84B}" dt="2025-03-01T10:10:59.480" v="382" actId="1076"/>
          <ac:spMkLst>
            <pc:docMk/>
            <pc:sldMk cId="3361148360" sldId="270"/>
            <ac:spMk id="10" creationId="{F82689C7-5C3A-70FC-74FC-0D7DD27743E3}"/>
          </ac:spMkLst>
        </pc:spChg>
        <pc:spChg chg="add mod">
          <ac:chgData name="Time Leni" userId="ec7d67f9af8e8c00" providerId="LiveId" clId="{2FC7690E-08DD-408D-93ED-EFB52D8DD84B}" dt="2025-03-01T10:11:10.924" v="386" actId="1076"/>
          <ac:spMkLst>
            <pc:docMk/>
            <pc:sldMk cId="3361148360" sldId="270"/>
            <ac:spMk id="12" creationId="{38E85176-BEAA-6247-D25E-0ECEBE6D77F3}"/>
          </ac:spMkLst>
        </pc:spChg>
        <pc:spChg chg="mod">
          <ac:chgData name="Time Leni" userId="ec7d67f9af8e8c00" providerId="LiveId" clId="{2FC7690E-08DD-408D-93ED-EFB52D8DD84B}" dt="2025-03-01T10:09:16.928" v="347" actId="20577"/>
          <ac:spMkLst>
            <pc:docMk/>
            <pc:sldMk cId="3361148360" sldId="270"/>
            <ac:spMk id="29" creationId="{1A208740-5DC1-DC5B-F4E7-95608008B0E2}"/>
          </ac:spMkLst>
        </pc:spChg>
        <pc:picChg chg="add mod">
          <ac:chgData name="Time Leni" userId="ec7d67f9af8e8c00" providerId="LiveId" clId="{2FC7690E-08DD-408D-93ED-EFB52D8DD84B}" dt="2025-03-01T10:10:25.291" v="374" actId="1076"/>
          <ac:picMkLst>
            <pc:docMk/>
            <pc:sldMk cId="3361148360" sldId="270"/>
            <ac:picMk id="4" creationId="{64C39471-AEAD-1539-CBB3-B49BCC9C81FC}"/>
          </ac:picMkLst>
        </pc:picChg>
        <pc:picChg chg="add mod">
          <ac:chgData name="Time Leni" userId="ec7d67f9af8e8c00" providerId="LiveId" clId="{2FC7690E-08DD-408D-93ED-EFB52D8DD84B}" dt="2025-03-01T10:10:18.479" v="372" actId="1076"/>
          <ac:picMkLst>
            <pc:docMk/>
            <pc:sldMk cId="3361148360" sldId="270"/>
            <ac:picMk id="6" creationId="{39565E10-0AAE-FA70-A8D9-16D26AF093CD}"/>
          </ac:picMkLst>
        </pc:picChg>
        <pc:picChg chg="del">
          <ac:chgData name="Time Leni" userId="ec7d67f9af8e8c00" providerId="LiveId" clId="{2FC7690E-08DD-408D-93ED-EFB52D8DD84B}" dt="2025-03-01T10:09:20.447" v="351" actId="478"/>
          <ac:picMkLst>
            <pc:docMk/>
            <pc:sldMk cId="3361148360" sldId="270"/>
            <ac:picMk id="11" creationId="{B9EADD5E-1F01-385A-5687-549BE4D7BFDA}"/>
          </ac:picMkLst>
        </pc:picChg>
        <pc:picChg chg="del">
          <ac:chgData name="Time Leni" userId="ec7d67f9af8e8c00" providerId="LiveId" clId="{2FC7690E-08DD-408D-93ED-EFB52D8DD84B}" dt="2025-03-01T10:09:18.711" v="348" actId="478"/>
          <ac:picMkLst>
            <pc:docMk/>
            <pc:sldMk cId="3361148360" sldId="270"/>
            <ac:picMk id="13" creationId="{9AB4578D-2340-64E6-0823-20D22165622E}"/>
          </ac:picMkLst>
        </pc:picChg>
        <pc:picChg chg="del">
          <ac:chgData name="Time Leni" userId="ec7d67f9af8e8c00" providerId="LiveId" clId="{2FC7690E-08DD-408D-93ED-EFB52D8DD84B}" dt="2025-03-01T10:09:19.285" v="349" actId="478"/>
          <ac:picMkLst>
            <pc:docMk/>
            <pc:sldMk cId="3361148360" sldId="270"/>
            <ac:picMk id="21" creationId="{705C556B-5F7F-75F4-D246-09FC9A216FFA}"/>
          </ac:picMkLst>
        </pc:picChg>
        <pc:cxnChg chg="del">
          <ac:chgData name="Time Leni" userId="ec7d67f9af8e8c00" providerId="LiveId" clId="{2FC7690E-08DD-408D-93ED-EFB52D8DD84B}" dt="2025-03-01T10:09:19.879" v="350" actId="478"/>
          <ac:cxnSpMkLst>
            <pc:docMk/>
            <pc:sldMk cId="3361148360" sldId="270"/>
            <ac:cxnSpMk id="23" creationId="{C32AD705-C4AC-6E67-6773-6A8296A1B34D}"/>
          </ac:cxnSpMkLst>
        </pc:cxnChg>
      </pc:sldChg>
      <pc:sldChg chg="addSp delSp modSp add mod ord setBg">
        <pc:chgData name="Time Leni" userId="ec7d67f9af8e8c00" providerId="LiveId" clId="{2FC7690E-08DD-408D-93ED-EFB52D8DD84B}" dt="2025-03-01T10:34:26.680" v="519" actId="1076"/>
        <pc:sldMkLst>
          <pc:docMk/>
          <pc:sldMk cId="102582476" sldId="271"/>
        </pc:sldMkLst>
        <pc:spChg chg="add">
          <ac:chgData name="Time Leni" userId="ec7d67f9af8e8c00" providerId="LiveId" clId="{2FC7690E-08DD-408D-93ED-EFB52D8DD84B}" dt="2025-03-01T10:14:00.902" v="425"/>
          <ac:spMkLst>
            <pc:docMk/>
            <pc:sldMk cId="102582476" sldId="271"/>
            <ac:spMk id="2" creationId="{5D166817-688A-B997-1E44-FF1B43142F53}"/>
          </ac:spMkLst>
        </pc:spChg>
        <pc:spChg chg="add mod">
          <ac:chgData name="Time Leni" userId="ec7d67f9af8e8c00" providerId="LiveId" clId="{2FC7690E-08DD-408D-93ED-EFB52D8DD84B}" dt="2025-03-01T10:14:39.487" v="441" actId="1076"/>
          <ac:spMkLst>
            <pc:docMk/>
            <pc:sldMk cId="102582476" sldId="271"/>
            <ac:spMk id="5" creationId="{DFD9C04B-02FC-08BA-DD9A-DC3EA959B66F}"/>
          </ac:spMkLst>
        </pc:spChg>
        <pc:spChg chg="add mod">
          <ac:chgData name="Time Leni" userId="ec7d67f9af8e8c00" providerId="LiveId" clId="{2FC7690E-08DD-408D-93ED-EFB52D8DD84B}" dt="2025-03-01T10:15:21.280" v="463" actId="1076"/>
          <ac:spMkLst>
            <pc:docMk/>
            <pc:sldMk cId="102582476" sldId="271"/>
            <ac:spMk id="7" creationId="{2365EB48-50AE-C384-0DBB-30011B0BAB28}"/>
          </ac:spMkLst>
        </pc:spChg>
        <pc:spChg chg="add mod">
          <ac:chgData name="Time Leni" userId="ec7d67f9af8e8c00" providerId="LiveId" clId="{2FC7690E-08DD-408D-93ED-EFB52D8DD84B}" dt="2025-03-01T10:34:26.680" v="519" actId="1076"/>
          <ac:spMkLst>
            <pc:docMk/>
            <pc:sldMk cId="102582476" sldId="271"/>
            <ac:spMk id="8" creationId="{9D8F6EB2-8A0E-F711-120A-5A311FE5FA17}"/>
          </ac:spMkLst>
        </pc:spChg>
        <pc:spChg chg="add mod">
          <ac:chgData name="Time Leni" userId="ec7d67f9af8e8c00" providerId="LiveId" clId="{2FC7690E-08DD-408D-93ED-EFB52D8DD84B}" dt="2025-03-01T10:34:20.893" v="518" actId="1076"/>
          <ac:spMkLst>
            <pc:docMk/>
            <pc:sldMk cId="102582476" sldId="271"/>
            <ac:spMk id="9" creationId="{AA010E78-7DD7-231B-F24E-9FB416BDD9A1}"/>
          </ac:spMkLst>
        </pc:spChg>
        <pc:spChg chg="add del mod">
          <ac:chgData name="Time Leni" userId="ec7d67f9af8e8c00" providerId="LiveId" clId="{2FC7690E-08DD-408D-93ED-EFB52D8DD84B}" dt="2025-03-01T10:18:19.089" v="481"/>
          <ac:spMkLst>
            <pc:docMk/>
            <pc:sldMk cId="102582476" sldId="271"/>
            <ac:spMk id="10" creationId="{6B8F8FC2-B44A-B415-979D-0F4AF4A5AA5F}"/>
          </ac:spMkLst>
        </pc:spChg>
        <pc:spChg chg="del mod">
          <ac:chgData name="Time Leni" userId="ec7d67f9af8e8c00" providerId="LiveId" clId="{2FC7690E-08DD-408D-93ED-EFB52D8DD84B}" dt="2025-03-01T10:13:01.241" v="419" actId="478"/>
          <ac:spMkLst>
            <pc:docMk/>
            <pc:sldMk cId="102582476" sldId="271"/>
            <ac:spMk id="16" creationId="{A02649F0-5F03-8163-B9EF-8DE55A7F5C77}"/>
          </ac:spMkLst>
        </pc:spChg>
        <pc:spChg chg="del mod">
          <ac:chgData name="Time Leni" userId="ec7d67f9af8e8c00" providerId="LiveId" clId="{2FC7690E-08DD-408D-93ED-EFB52D8DD84B}" dt="2025-03-01T10:13:03.771" v="423" actId="478"/>
          <ac:spMkLst>
            <pc:docMk/>
            <pc:sldMk cId="102582476" sldId="271"/>
            <ac:spMk id="17" creationId="{5A8082EF-0A9F-04E9-BE26-A3E574658533}"/>
          </ac:spMkLst>
        </pc:spChg>
        <pc:spChg chg="del">
          <ac:chgData name="Time Leni" userId="ec7d67f9af8e8c00" providerId="LiveId" clId="{2FC7690E-08DD-408D-93ED-EFB52D8DD84B}" dt="2025-03-01T10:12:59.688" v="417" actId="478"/>
          <ac:spMkLst>
            <pc:docMk/>
            <pc:sldMk cId="102582476" sldId="271"/>
            <ac:spMk id="19" creationId="{898B95D3-C8AC-E922-69FE-FB0473965E6A}"/>
          </ac:spMkLst>
        </pc:spChg>
        <pc:spChg chg="del">
          <ac:chgData name="Time Leni" userId="ec7d67f9af8e8c00" providerId="LiveId" clId="{2FC7690E-08DD-408D-93ED-EFB52D8DD84B}" dt="2025-03-01T10:13:06.082" v="424" actId="478"/>
          <ac:spMkLst>
            <pc:docMk/>
            <pc:sldMk cId="102582476" sldId="271"/>
            <ac:spMk id="20" creationId="{C5AB16EB-CB59-A0E6-8AAC-B1BDCC4BC0A4}"/>
          </ac:spMkLst>
        </pc:spChg>
        <pc:spChg chg="mod">
          <ac:chgData name="Time Leni" userId="ec7d67f9af8e8c00" providerId="LiveId" clId="{2FC7690E-08DD-408D-93ED-EFB52D8DD84B}" dt="2025-03-01T10:12:56.319" v="414" actId="20577"/>
          <ac:spMkLst>
            <pc:docMk/>
            <pc:sldMk cId="102582476" sldId="271"/>
            <ac:spMk id="29" creationId="{A6218756-C9D4-C741-295B-3C8BC4870044}"/>
          </ac:spMkLst>
        </pc:spChg>
        <pc:picChg chg="mod">
          <ac:chgData name="Time Leni" userId="ec7d67f9af8e8c00" providerId="LiveId" clId="{2FC7690E-08DD-408D-93ED-EFB52D8DD84B}" dt="2025-03-01T10:19:02.504" v="489" actId="1076"/>
          <ac:picMkLst>
            <pc:docMk/>
            <pc:sldMk cId="102582476" sldId="271"/>
            <ac:picMk id="3" creationId="{1D168F47-4870-670F-BBD7-064148C25484}"/>
          </ac:picMkLst>
        </pc:picChg>
        <pc:picChg chg="add del mod">
          <ac:chgData name="Time Leni" userId="ec7d67f9af8e8c00" providerId="LiveId" clId="{2FC7690E-08DD-408D-93ED-EFB52D8DD84B}" dt="2025-03-01T10:18:19.089" v="481"/>
          <ac:picMkLst>
            <pc:docMk/>
            <pc:sldMk cId="102582476" sldId="271"/>
            <ac:picMk id="4" creationId="{4AA6A9D9-B443-31C9-F9D5-AB59DB91F728}"/>
          </ac:picMkLst>
        </pc:picChg>
        <pc:picChg chg="del">
          <ac:chgData name="Time Leni" userId="ec7d67f9af8e8c00" providerId="LiveId" clId="{2FC7690E-08DD-408D-93ED-EFB52D8DD84B}" dt="2025-03-01T10:13:01.868" v="420" actId="478"/>
          <ac:picMkLst>
            <pc:docMk/>
            <pc:sldMk cId="102582476" sldId="271"/>
            <ac:picMk id="6" creationId="{775D5E13-EB83-E7F0-6153-2C03EF73D17B}"/>
          </ac:picMkLst>
        </pc:picChg>
        <pc:picChg chg="mod">
          <ac:chgData name="Time Leni" userId="ec7d67f9af8e8c00" providerId="LiveId" clId="{2FC7690E-08DD-408D-93ED-EFB52D8DD84B}" dt="2025-03-01T10:18:47.507" v="487" actId="208"/>
          <ac:picMkLst>
            <pc:docMk/>
            <pc:sldMk cId="102582476" sldId="271"/>
            <ac:picMk id="11" creationId="{B45F2D57-B3C0-EC7C-3BF7-8A9231C6A93F}"/>
          </ac:picMkLst>
        </pc:picChg>
        <pc:picChg chg="add del mod modCrop">
          <ac:chgData name="Time Leni" userId="ec7d67f9af8e8c00" providerId="LiveId" clId="{2FC7690E-08DD-408D-93ED-EFB52D8DD84B}" dt="2025-03-01T10:33:41.474" v="511" actId="478"/>
          <ac:picMkLst>
            <pc:docMk/>
            <pc:sldMk cId="102582476" sldId="271"/>
            <ac:picMk id="13" creationId="{C6ACDFEE-003D-B826-0C4D-F84FF564F2DC}"/>
          </ac:picMkLst>
        </pc:picChg>
        <pc:picChg chg="del">
          <ac:chgData name="Time Leni" userId="ec7d67f9af8e8c00" providerId="LiveId" clId="{2FC7690E-08DD-408D-93ED-EFB52D8DD84B}" dt="2025-03-01T10:12:58.582" v="415" actId="478"/>
          <ac:picMkLst>
            <pc:docMk/>
            <pc:sldMk cId="102582476" sldId="271"/>
            <ac:picMk id="14" creationId="{39EFEE62-00AF-C321-3AE2-974F835D7809}"/>
          </ac:picMkLst>
        </pc:picChg>
        <pc:picChg chg="add mod">
          <ac:chgData name="Time Leni" userId="ec7d67f9af8e8c00" providerId="LiveId" clId="{2FC7690E-08DD-408D-93ED-EFB52D8DD84B}" dt="2025-03-01T10:34:13.771" v="516" actId="1076"/>
          <ac:picMkLst>
            <pc:docMk/>
            <pc:sldMk cId="102582476" sldId="271"/>
            <ac:picMk id="21" creationId="{7B049DF7-0B5E-D6FE-839B-7B1412D566E2}"/>
          </ac:picMkLst>
        </pc:picChg>
      </pc:sldChg>
      <pc:sldChg chg="addSp delSp modSp add mod setBg">
        <pc:chgData name="Time Leni" userId="ec7d67f9af8e8c00" providerId="LiveId" clId="{2FC7690E-08DD-408D-93ED-EFB52D8DD84B}" dt="2025-03-01T12:15:00.395" v="1204" actId="1076"/>
        <pc:sldMkLst>
          <pc:docMk/>
          <pc:sldMk cId="3775303707" sldId="272"/>
        </pc:sldMkLst>
        <pc:spChg chg="add mod">
          <ac:chgData name="Time Leni" userId="ec7d67f9af8e8c00" providerId="LiveId" clId="{2FC7690E-08DD-408D-93ED-EFB52D8DD84B}" dt="2025-03-01T11:49:28.506" v="736" actId="1076"/>
          <ac:spMkLst>
            <pc:docMk/>
            <pc:sldMk cId="3775303707" sldId="272"/>
            <ac:spMk id="2" creationId="{DE0E206F-238D-A2AF-75E2-2D8854836B44}"/>
          </ac:spMkLst>
        </pc:spChg>
        <pc:spChg chg="add del">
          <ac:chgData name="Time Leni" userId="ec7d67f9af8e8c00" providerId="LiveId" clId="{2FC7690E-08DD-408D-93ED-EFB52D8DD84B}" dt="2025-03-01T11:51:51.949" v="751" actId="22"/>
          <ac:spMkLst>
            <pc:docMk/>
            <pc:sldMk cId="3775303707" sldId="272"/>
            <ac:spMk id="14" creationId="{301005A5-4DC4-A5D9-8EAB-740607BE74DF}"/>
          </ac:spMkLst>
        </pc:spChg>
        <pc:spChg chg="add mod">
          <ac:chgData name="Time Leni" userId="ec7d67f9af8e8c00" providerId="LiveId" clId="{2FC7690E-08DD-408D-93ED-EFB52D8DD84B}" dt="2025-03-01T12:11:40.474" v="1202" actId="20577"/>
          <ac:spMkLst>
            <pc:docMk/>
            <pc:sldMk cId="3775303707" sldId="272"/>
            <ac:spMk id="15" creationId="{38C60D57-0978-B2AF-51FC-A7FF12659EDE}"/>
          </ac:spMkLst>
        </pc:spChg>
        <pc:spChg chg="add mod">
          <ac:chgData name="Time Leni" userId="ec7d67f9af8e8c00" providerId="LiveId" clId="{2FC7690E-08DD-408D-93ED-EFB52D8DD84B}" dt="2025-03-01T11:52:07.391" v="755"/>
          <ac:spMkLst>
            <pc:docMk/>
            <pc:sldMk cId="3775303707" sldId="272"/>
            <ac:spMk id="16" creationId="{18DD8B59-E85C-1739-11C5-F42CBE7600A1}"/>
          </ac:spMkLst>
        </pc:spChg>
        <pc:spChg chg="mod">
          <ac:chgData name="Time Leni" userId="ec7d67f9af8e8c00" providerId="LiveId" clId="{2FC7690E-08DD-408D-93ED-EFB52D8DD84B}" dt="2025-03-01T12:00:48.245" v="891" actId="1076"/>
          <ac:spMkLst>
            <pc:docMk/>
            <pc:sldMk cId="3775303707" sldId="272"/>
            <ac:spMk id="29" creationId="{C48F67AA-3BED-274F-0D38-47BFB548829D}"/>
          </ac:spMkLst>
        </pc:spChg>
        <pc:picChg chg="add del mod ord">
          <ac:chgData name="Time Leni" userId="ec7d67f9af8e8c00" providerId="LiveId" clId="{2FC7690E-08DD-408D-93ED-EFB52D8DD84B}" dt="2025-03-01T12:00:44.285" v="890" actId="1076"/>
          <ac:picMkLst>
            <pc:docMk/>
            <pc:sldMk cId="3775303707" sldId="272"/>
            <ac:picMk id="3" creationId="{D0C320BB-BB98-8746-8BDD-384552AD7D91}"/>
          </ac:picMkLst>
        </pc:picChg>
        <pc:picChg chg="del">
          <ac:chgData name="Time Leni" userId="ec7d67f9af8e8c00" providerId="LiveId" clId="{2FC7690E-08DD-408D-93ED-EFB52D8DD84B}" dt="2025-03-01T11:46:42.917" v="676" actId="478"/>
          <ac:picMkLst>
            <pc:docMk/>
            <pc:sldMk cId="3775303707" sldId="272"/>
            <ac:picMk id="4" creationId="{BE6911FD-F674-388E-35EE-CF750394C667}"/>
          </ac:picMkLst>
        </pc:picChg>
        <pc:picChg chg="add mod">
          <ac:chgData name="Time Leni" userId="ec7d67f9af8e8c00" providerId="LiveId" clId="{2FC7690E-08DD-408D-93ED-EFB52D8DD84B}" dt="2025-03-01T12:15:00.395" v="1204" actId="1076"/>
          <ac:picMkLst>
            <pc:docMk/>
            <pc:sldMk cId="3775303707" sldId="272"/>
            <ac:picMk id="6" creationId="{75575E2A-9D8F-6092-C781-191CF952470A}"/>
          </ac:picMkLst>
        </pc:picChg>
        <pc:picChg chg="del">
          <ac:chgData name="Time Leni" userId="ec7d67f9af8e8c00" providerId="LiveId" clId="{2FC7690E-08DD-408D-93ED-EFB52D8DD84B}" dt="2025-03-01T11:46:42.269" v="675" actId="478"/>
          <ac:picMkLst>
            <pc:docMk/>
            <pc:sldMk cId="3775303707" sldId="272"/>
            <ac:picMk id="7" creationId="{677D0865-E3D3-68A9-0058-B0C0E1296F73}"/>
          </ac:picMkLst>
        </pc:picChg>
        <pc:picChg chg="del">
          <ac:chgData name="Time Leni" userId="ec7d67f9af8e8c00" providerId="LiveId" clId="{2FC7690E-08DD-408D-93ED-EFB52D8DD84B}" dt="2025-03-01T11:46:33.760" v="666" actId="478"/>
          <ac:picMkLst>
            <pc:docMk/>
            <pc:sldMk cId="3775303707" sldId="272"/>
            <ac:picMk id="8" creationId="{EE3F6840-73F8-25F1-8C5D-DCA2EB92ED71}"/>
          </ac:picMkLst>
        </pc:picChg>
        <pc:picChg chg="del">
          <ac:chgData name="Time Leni" userId="ec7d67f9af8e8c00" providerId="LiveId" clId="{2FC7690E-08DD-408D-93ED-EFB52D8DD84B}" dt="2025-03-01T11:46:39.132" v="672" actId="478"/>
          <ac:picMkLst>
            <pc:docMk/>
            <pc:sldMk cId="3775303707" sldId="272"/>
            <ac:picMk id="9" creationId="{47441599-89C3-B5E4-E8CB-617EF6DEF195}"/>
          </ac:picMkLst>
        </pc:picChg>
        <pc:picChg chg="del">
          <ac:chgData name="Time Leni" userId="ec7d67f9af8e8c00" providerId="LiveId" clId="{2FC7690E-08DD-408D-93ED-EFB52D8DD84B}" dt="2025-03-01T11:46:37.706" v="670" actId="478"/>
          <ac:picMkLst>
            <pc:docMk/>
            <pc:sldMk cId="3775303707" sldId="272"/>
            <ac:picMk id="10" creationId="{5AF17779-60C9-37A1-6918-DE1A4B7AD051}"/>
          </ac:picMkLst>
        </pc:picChg>
        <pc:picChg chg="del">
          <ac:chgData name="Time Leni" userId="ec7d67f9af8e8c00" providerId="LiveId" clId="{2FC7690E-08DD-408D-93ED-EFB52D8DD84B}" dt="2025-03-01T11:46:37.025" v="669" actId="478"/>
          <ac:picMkLst>
            <pc:docMk/>
            <pc:sldMk cId="3775303707" sldId="272"/>
            <ac:picMk id="11" creationId="{3F652CCD-32D1-62C0-5B23-EAEB7EE7FDC1}"/>
          </ac:picMkLst>
        </pc:picChg>
        <pc:picChg chg="add mod ord">
          <ac:chgData name="Time Leni" userId="ec7d67f9af8e8c00" providerId="LiveId" clId="{2FC7690E-08DD-408D-93ED-EFB52D8DD84B}" dt="2025-03-01T12:00:07.694" v="885" actId="1076"/>
          <ac:picMkLst>
            <pc:docMk/>
            <pc:sldMk cId="3775303707" sldId="272"/>
            <ac:picMk id="12" creationId="{4BD4A4F3-428F-D20B-3D92-18CB0D67AB7F}"/>
          </ac:picMkLst>
        </pc:picChg>
        <pc:picChg chg="del">
          <ac:chgData name="Time Leni" userId="ec7d67f9af8e8c00" providerId="LiveId" clId="{2FC7690E-08DD-408D-93ED-EFB52D8DD84B}" dt="2025-03-01T11:46:38.577" v="671" actId="478"/>
          <ac:picMkLst>
            <pc:docMk/>
            <pc:sldMk cId="3775303707" sldId="272"/>
            <ac:picMk id="2054" creationId="{6CFF599C-85AC-56AF-2C1E-925C632D28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14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00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00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41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2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4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6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47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6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932D5-3C9E-408C-8DDB-F43F89ABA66D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D0CD4-CF3E-470A-9F29-1D841AD082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59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eb.telegram.org/a/#815453848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9196C-2F44-C820-24E5-D82BAE20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DBD7284-38BB-3128-B7B0-E8F249A07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15439" y="-2111832"/>
            <a:ext cx="8961123" cy="121920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240A5E-C81D-9277-8575-4952B195CC4F}"/>
              </a:ext>
            </a:extLst>
          </p:cNvPr>
          <p:cNvSpPr txBox="1"/>
          <p:nvPr/>
        </p:nvSpPr>
        <p:spPr>
          <a:xfrm>
            <a:off x="6602562" y="5454503"/>
            <a:ext cx="5131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Выполнили: </a:t>
            </a:r>
            <a:r>
              <a:rPr lang="en-US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DragonShodesCodes</a:t>
            </a:r>
            <a:endParaRPr lang="ru-RU" sz="4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2A2D84-BBA7-121F-52EC-B7E9BD293BD8}"/>
              </a:ext>
            </a:extLst>
          </p:cNvPr>
          <p:cNvSpPr txBox="1"/>
          <p:nvPr/>
        </p:nvSpPr>
        <p:spPr>
          <a:xfrm>
            <a:off x="1870867" y="1969361"/>
            <a:ext cx="8450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Тема: Создание мини-приложения в телеграме «Умный поиск»</a:t>
            </a:r>
          </a:p>
        </p:txBody>
      </p:sp>
      <p:pic>
        <p:nvPicPr>
          <p:cNvPr id="3" name="Рисунок 2" descr="Изображение выглядит как графическая вставка, иллюстрация, рисунок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2704CD5-D491-7431-11A1-0BE4F8C9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7608" flipH="1">
            <a:off x="-1064619" y="2959056"/>
            <a:ext cx="5454771" cy="49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7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DB6CC-A315-615E-9CCE-90E3231F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339206-E4DA-06B9-8B36-FC7283AD0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6042" y="-4057004"/>
            <a:ext cx="4279915" cy="1239392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BA2D14CF-0948-DFF3-6E6E-F29980F11E8F}"/>
              </a:ext>
            </a:extLst>
          </p:cNvPr>
          <p:cNvSpPr/>
          <p:nvPr/>
        </p:nvSpPr>
        <p:spPr>
          <a:xfrm rot="4121393">
            <a:off x="10650616" y="2994674"/>
            <a:ext cx="532271" cy="770274"/>
          </a:xfrm>
          <a:prstGeom prst="ellipse">
            <a:avLst/>
          </a:prstGeom>
          <a:solidFill>
            <a:srgbClr val="FF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1702B6-AFDF-6270-24BF-C7F28A570C92}"/>
              </a:ext>
            </a:extLst>
          </p:cNvPr>
          <p:cNvSpPr txBox="1"/>
          <p:nvPr/>
        </p:nvSpPr>
        <p:spPr>
          <a:xfrm>
            <a:off x="266699" y="-1"/>
            <a:ext cx="520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Сам чат: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CFBAF-1737-24CA-92C3-53DEC08C729D}"/>
              </a:ext>
            </a:extLst>
          </p:cNvPr>
          <p:cNvSpPr txBox="1"/>
          <p:nvPr/>
        </p:nvSpPr>
        <p:spPr>
          <a:xfrm>
            <a:off x="1406810" y="3040652"/>
            <a:ext cx="992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Админ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ACAD4-B566-43F2-39B1-8F697C9AA240}"/>
              </a:ext>
            </a:extLst>
          </p:cNvPr>
          <p:cNvSpPr txBox="1"/>
          <p:nvPr/>
        </p:nvSpPr>
        <p:spPr>
          <a:xfrm>
            <a:off x="9898526" y="2813608"/>
            <a:ext cx="1869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Заказчики и разработчики</a:t>
            </a:r>
          </a:p>
        </p:txBody>
      </p:sp>
      <p:sp>
        <p:nvSpPr>
          <p:cNvPr id="19" name="Стрелка: штриховая вправо 18">
            <a:extLst>
              <a:ext uri="{FF2B5EF4-FFF2-40B4-BE49-F238E27FC236}">
                <a16:creationId xmlns:a16="http://schemas.microsoft.com/office/drawing/2014/main" id="{06D38E93-A214-EC4D-C601-03FA006EB001}"/>
              </a:ext>
            </a:extLst>
          </p:cNvPr>
          <p:cNvSpPr/>
          <p:nvPr/>
        </p:nvSpPr>
        <p:spPr>
          <a:xfrm>
            <a:off x="2309412" y="3143968"/>
            <a:ext cx="503560" cy="405495"/>
          </a:xfrm>
          <a:prstGeom prst="stripedRightArrow">
            <a:avLst/>
          </a:prstGeom>
          <a:solidFill>
            <a:srgbClr val="48A3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штриховая вправо 19">
            <a:extLst>
              <a:ext uri="{FF2B5EF4-FFF2-40B4-BE49-F238E27FC236}">
                <a16:creationId xmlns:a16="http://schemas.microsoft.com/office/drawing/2014/main" id="{CB8B3F4A-7F1B-1AD8-824C-3D2F0EAC26A8}"/>
              </a:ext>
            </a:extLst>
          </p:cNvPr>
          <p:cNvSpPr/>
          <p:nvPr/>
        </p:nvSpPr>
        <p:spPr>
          <a:xfrm rot="10800000">
            <a:off x="9394966" y="3143967"/>
            <a:ext cx="503560" cy="405495"/>
          </a:xfrm>
          <a:prstGeom prst="stripedRightArrow">
            <a:avLst/>
          </a:prstGeom>
          <a:solidFill>
            <a:srgbClr val="48A3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D7FBA-8166-9C4F-6081-3EBD6D78A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5" y="1690687"/>
            <a:ext cx="2686050" cy="45434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361F31-0263-5A48-A794-1BEEBAAF5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74" y="1690686"/>
            <a:ext cx="2761983" cy="45434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6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23019-FC0F-86AA-2E54-EDF90B576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59A2BB-ECE2-A4B3-7663-AA876F5D0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6042" y="-4057004"/>
            <a:ext cx="4279915" cy="123939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BF1DABF-77DC-BADC-E11C-E74A687ED969}"/>
              </a:ext>
            </a:extLst>
          </p:cNvPr>
          <p:cNvSpPr txBox="1"/>
          <p:nvPr/>
        </p:nvSpPr>
        <p:spPr>
          <a:xfrm>
            <a:off x="266699" y="-1"/>
            <a:ext cx="520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Возможности админа: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719CBC-7583-B640-7216-BA26FB3E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52" y="1719993"/>
            <a:ext cx="2742066" cy="45617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DFA8B0-C60E-D62A-8D4C-55BE78EAA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3" y="1719993"/>
            <a:ext cx="2742065" cy="4544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8853405-D454-1428-15FC-35074A062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205" y="1719993"/>
            <a:ext cx="2409380" cy="45424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E43EEA5-D2E7-8387-DD66-44312766CAAA}"/>
              </a:ext>
            </a:extLst>
          </p:cNvPr>
          <p:cNvCxnSpPr>
            <a:cxnSpLocks/>
          </p:cNvCxnSpPr>
          <p:nvPr/>
        </p:nvCxnSpPr>
        <p:spPr>
          <a:xfrm>
            <a:off x="4003030" y="2457450"/>
            <a:ext cx="6381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611AB-C9B2-6C48-14B4-FD67DB99C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CE25EC-9E2B-38CE-0940-2B7FA7F18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6042" y="-4057004"/>
            <a:ext cx="4279915" cy="123939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208740-5DC1-DC5B-F4E7-95608008B0E2}"/>
              </a:ext>
            </a:extLst>
          </p:cNvPr>
          <p:cNvSpPr txBox="1"/>
          <p:nvPr/>
        </p:nvSpPr>
        <p:spPr>
          <a:xfrm>
            <a:off x="266699" y="-1"/>
            <a:ext cx="520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Версия для ПК: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39471-AEAD-1539-CBB3-B49BCC9C8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34" y="2917361"/>
            <a:ext cx="5606662" cy="34480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565E10-0AAE-FA70-A8D9-16D26AF09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5" y="2935522"/>
            <a:ext cx="5606662" cy="34298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A27DD-09C1-BFD7-8EDD-4C878B9D070D}"/>
              </a:ext>
            </a:extLst>
          </p:cNvPr>
          <p:cNvSpPr txBox="1"/>
          <p:nvPr/>
        </p:nvSpPr>
        <p:spPr>
          <a:xfrm>
            <a:off x="2882983" y="1966273"/>
            <a:ext cx="992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Админ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EBBC6-F116-E617-D4D6-482162733688}"/>
              </a:ext>
            </a:extLst>
          </p:cNvPr>
          <p:cNvSpPr txBox="1"/>
          <p:nvPr/>
        </p:nvSpPr>
        <p:spPr>
          <a:xfrm>
            <a:off x="8819819" y="1535385"/>
            <a:ext cx="1869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Заказчики и разработчики</a:t>
            </a:r>
          </a:p>
        </p:txBody>
      </p:sp>
      <p:sp>
        <p:nvSpPr>
          <p:cNvPr id="10" name="Стрелка: штриховая вправо 9">
            <a:extLst>
              <a:ext uri="{FF2B5EF4-FFF2-40B4-BE49-F238E27FC236}">
                <a16:creationId xmlns:a16="http://schemas.microsoft.com/office/drawing/2014/main" id="{F82689C7-5C3A-70FC-74FC-0D7DD27743E3}"/>
              </a:ext>
            </a:extLst>
          </p:cNvPr>
          <p:cNvSpPr/>
          <p:nvPr/>
        </p:nvSpPr>
        <p:spPr>
          <a:xfrm rot="5400000">
            <a:off x="9544246" y="2498911"/>
            <a:ext cx="420641" cy="401806"/>
          </a:xfrm>
          <a:prstGeom prst="stripedRightArrow">
            <a:avLst/>
          </a:prstGeom>
          <a:solidFill>
            <a:srgbClr val="48A3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штриховая вправо 11">
            <a:extLst>
              <a:ext uri="{FF2B5EF4-FFF2-40B4-BE49-F238E27FC236}">
                <a16:creationId xmlns:a16="http://schemas.microsoft.com/office/drawing/2014/main" id="{38E85176-BEAA-6247-D25E-0ECEBE6D77F3}"/>
              </a:ext>
            </a:extLst>
          </p:cNvPr>
          <p:cNvSpPr/>
          <p:nvPr/>
        </p:nvSpPr>
        <p:spPr>
          <a:xfrm rot="5400000">
            <a:off x="3169040" y="2498910"/>
            <a:ext cx="420641" cy="401806"/>
          </a:xfrm>
          <a:prstGeom prst="stripedRightArrow">
            <a:avLst/>
          </a:prstGeom>
          <a:solidFill>
            <a:srgbClr val="48A3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1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07" y="616415"/>
            <a:ext cx="6241585" cy="62415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6A01FB-D16E-5AC3-5829-D6B611985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79"/>
            <a:ext cx="12192000" cy="750778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2134" y="2967335"/>
            <a:ext cx="8450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45760"/>
                </a:solidFill>
                <a:latin typeface="Bahnschrift Condensed" panose="020B0502040204020203" pitchFamily="34" charset="0"/>
                <a:hlinkClick r:id="rId4"/>
              </a:rPr>
              <a:t>Демонстрация продукта</a:t>
            </a:r>
            <a:endParaRPr lang="ru-RU" sz="5400" dirty="0">
              <a:solidFill>
                <a:srgbClr val="345760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9196C-2F44-C820-24E5-D82BAE20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DBD7284-38BB-3128-B7B0-E8F249A07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15439" y="-2039260"/>
            <a:ext cx="8961123" cy="121920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240A5E-C81D-9277-8575-4952B195CC4F}"/>
              </a:ext>
            </a:extLst>
          </p:cNvPr>
          <p:cNvSpPr txBox="1"/>
          <p:nvPr/>
        </p:nvSpPr>
        <p:spPr>
          <a:xfrm>
            <a:off x="6602562" y="5454503"/>
            <a:ext cx="5131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Выполнили: </a:t>
            </a:r>
            <a:r>
              <a:rPr lang="en-US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DragonShodesCodes</a:t>
            </a:r>
            <a:endParaRPr lang="ru-RU" sz="4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2A2D84-BBA7-121F-52EC-B7E9BD293BD8}"/>
              </a:ext>
            </a:extLst>
          </p:cNvPr>
          <p:cNvSpPr txBox="1"/>
          <p:nvPr/>
        </p:nvSpPr>
        <p:spPr>
          <a:xfrm>
            <a:off x="1870867" y="1969361"/>
            <a:ext cx="8450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Тема: Создание мини-приложения в телеграме «Умный поиск»</a:t>
            </a:r>
          </a:p>
        </p:txBody>
      </p:sp>
      <p:pic>
        <p:nvPicPr>
          <p:cNvPr id="3" name="Рисунок 2" descr="Изображение выглядит как графическая вставка, иллюстрация, рисунок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2704CD5-D491-7431-11A1-0BE4F8C9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7608" flipH="1">
            <a:off x="-1006560" y="2959057"/>
            <a:ext cx="5454771" cy="49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55" descr="Изображение выглядит как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0EA5BB1-C240-63FE-D3D4-B403D0903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6941">
            <a:off x="8253080" y="-1743091"/>
            <a:ext cx="6858000" cy="6858000"/>
          </a:xfrm>
          <a:prstGeom prst="rect">
            <a:avLst/>
          </a:prstGeom>
        </p:spPr>
      </p:pic>
      <p:pic>
        <p:nvPicPr>
          <p:cNvPr id="152" name="Рисунок 151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D55F14D-FAB0-326E-2FFD-3B0E2EFB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13"/>
          <a:stretch/>
        </p:blipFill>
        <p:spPr>
          <a:xfrm rot="16200000" flipV="1">
            <a:off x="4066602" y="-852714"/>
            <a:ext cx="4139741" cy="12538558"/>
          </a:xfrm>
          <a:prstGeom prst="rect">
            <a:avLst/>
          </a:prstGeom>
        </p:spPr>
      </p:pic>
      <p:pic>
        <p:nvPicPr>
          <p:cNvPr id="165" name="Рисунок 164" descr="Изображение выглядит как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4AF44F-6D28-F5A0-358E-8C38E315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6" t="13875" r="43478" b="75522"/>
          <a:stretch>
            <a:fillRect/>
          </a:stretch>
        </p:blipFill>
        <p:spPr>
          <a:xfrm>
            <a:off x="159250" y="4340216"/>
            <a:ext cx="2202629" cy="570970"/>
          </a:xfrm>
          <a:custGeom>
            <a:avLst/>
            <a:gdLst>
              <a:gd name="connsiteX0" fmla="*/ 0 w 2202629"/>
              <a:gd name="connsiteY0" fmla="*/ 0 h 639042"/>
              <a:gd name="connsiteX1" fmla="*/ 2202629 w 2202629"/>
              <a:gd name="connsiteY1" fmla="*/ 0 h 639042"/>
              <a:gd name="connsiteX2" fmla="*/ 2202629 w 2202629"/>
              <a:gd name="connsiteY2" fmla="*/ 639042 h 639042"/>
              <a:gd name="connsiteX3" fmla="*/ 0 w 2202629"/>
              <a:gd name="connsiteY3" fmla="*/ 639042 h 63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2629" h="639042">
                <a:moveTo>
                  <a:pt x="0" y="0"/>
                </a:moveTo>
                <a:lnTo>
                  <a:pt x="2202629" y="0"/>
                </a:lnTo>
                <a:lnTo>
                  <a:pt x="2202629" y="639042"/>
                </a:lnTo>
                <a:lnTo>
                  <a:pt x="0" y="639042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51" name="Рисунок 150" descr="Изображение выглядит как График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170B5A6-11E6-9AD7-B472-A17BD501D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6" t="43611" r="48380" b="20734"/>
          <a:stretch>
            <a:fillRect/>
          </a:stretch>
        </p:blipFill>
        <p:spPr>
          <a:xfrm>
            <a:off x="304846" y="1103770"/>
            <a:ext cx="568816" cy="2445210"/>
          </a:xfrm>
          <a:custGeom>
            <a:avLst/>
            <a:gdLst>
              <a:gd name="connsiteX0" fmla="*/ 0 w 568816"/>
              <a:gd name="connsiteY0" fmla="*/ 0 h 2445210"/>
              <a:gd name="connsiteX1" fmla="*/ 568816 w 568816"/>
              <a:gd name="connsiteY1" fmla="*/ 0 h 2445210"/>
              <a:gd name="connsiteX2" fmla="*/ 0 w 568816"/>
              <a:gd name="connsiteY2" fmla="*/ 2445210 h 24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816" h="2445210">
                <a:moveTo>
                  <a:pt x="0" y="0"/>
                </a:moveTo>
                <a:lnTo>
                  <a:pt x="568816" y="0"/>
                </a:lnTo>
                <a:lnTo>
                  <a:pt x="0" y="2445210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48" name="Рисунок 147" descr="Изображение выглядит как График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9AF4990-70BB-CCD5-5235-14425BB41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3" t="40545" r="29353" b="23800"/>
          <a:stretch>
            <a:fillRect/>
          </a:stretch>
        </p:blipFill>
        <p:spPr>
          <a:xfrm>
            <a:off x="11465484" y="1677985"/>
            <a:ext cx="568818" cy="2445210"/>
          </a:xfrm>
          <a:custGeom>
            <a:avLst/>
            <a:gdLst>
              <a:gd name="connsiteX0" fmla="*/ 568818 w 568818"/>
              <a:gd name="connsiteY0" fmla="*/ 0 h 2445210"/>
              <a:gd name="connsiteX1" fmla="*/ 568818 w 568818"/>
              <a:gd name="connsiteY1" fmla="*/ 2445210 h 2445210"/>
              <a:gd name="connsiteX2" fmla="*/ 0 w 568818"/>
              <a:gd name="connsiteY2" fmla="*/ 2445210 h 24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818" h="2445210">
                <a:moveTo>
                  <a:pt x="568818" y="0"/>
                </a:moveTo>
                <a:lnTo>
                  <a:pt x="568818" y="2445210"/>
                </a:lnTo>
                <a:lnTo>
                  <a:pt x="0" y="2445210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45" name="Рисунок 144" descr="Изображение выглядит как человек, Человеческое лицо, стена, одеж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0530D66-9330-B6C6-A72F-D6E2C7C1A8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3" r="184" b="21921"/>
          <a:stretch>
            <a:fillRect/>
          </a:stretch>
        </p:blipFill>
        <p:spPr>
          <a:xfrm>
            <a:off x="322827" y="1103771"/>
            <a:ext cx="2870084" cy="3019425"/>
          </a:xfrm>
          <a:custGeom>
            <a:avLst/>
            <a:gdLst>
              <a:gd name="connsiteX0" fmla="*/ 717521 w 2870084"/>
              <a:gd name="connsiteY0" fmla="*/ 0 h 3019425"/>
              <a:gd name="connsiteX1" fmla="*/ 2870084 w 2870084"/>
              <a:gd name="connsiteY1" fmla="*/ 0 h 3019425"/>
              <a:gd name="connsiteX2" fmla="*/ 2152563 w 2870084"/>
              <a:gd name="connsiteY2" fmla="*/ 3019425 h 3019425"/>
              <a:gd name="connsiteX3" fmla="*/ 0 w 2870084"/>
              <a:gd name="connsiteY3" fmla="*/ 3019425 h 301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0084" h="3019425">
                <a:moveTo>
                  <a:pt x="717521" y="0"/>
                </a:moveTo>
                <a:lnTo>
                  <a:pt x="2870084" y="0"/>
                </a:lnTo>
                <a:lnTo>
                  <a:pt x="2152563" y="3019425"/>
                </a:lnTo>
                <a:lnTo>
                  <a:pt x="0" y="301942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42" name="Рисунок 141" descr="Изображение выглядит как Человеческое лицо, человек, бровь, Подбородо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A0CD255-3B20-9F12-A363-1A63DDCDD2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10385"/>
          <a:stretch>
            <a:fillRect/>
          </a:stretch>
        </p:blipFill>
        <p:spPr>
          <a:xfrm>
            <a:off x="4896760" y="1103770"/>
            <a:ext cx="2703922" cy="3019424"/>
          </a:xfrm>
          <a:custGeom>
            <a:avLst/>
            <a:gdLst>
              <a:gd name="connsiteX0" fmla="*/ 0 w 2703922"/>
              <a:gd name="connsiteY0" fmla="*/ 0 h 3019424"/>
              <a:gd name="connsiteX1" fmla="*/ 2027941 w 2703922"/>
              <a:gd name="connsiteY1" fmla="*/ 0 h 3019424"/>
              <a:gd name="connsiteX2" fmla="*/ 2703922 w 2703922"/>
              <a:gd name="connsiteY2" fmla="*/ 3019424 h 3019424"/>
              <a:gd name="connsiteX3" fmla="*/ 675980 w 2703922"/>
              <a:gd name="connsiteY3" fmla="*/ 3019424 h 301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922" h="3019424">
                <a:moveTo>
                  <a:pt x="0" y="0"/>
                </a:moveTo>
                <a:lnTo>
                  <a:pt x="2027941" y="0"/>
                </a:lnTo>
                <a:lnTo>
                  <a:pt x="2703922" y="3019424"/>
                </a:lnTo>
                <a:lnTo>
                  <a:pt x="675980" y="3019424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37" name="Рисунок 136" descr="Изображение выглядит как человек, Человеческое лицо, Селфи, челю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FDBDFD8-FED2-1CC6-D2A3-D89C755B25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7090" r="4888" b="15406"/>
          <a:stretch>
            <a:fillRect/>
          </a:stretch>
        </p:blipFill>
        <p:spPr>
          <a:xfrm>
            <a:off x="2696127" y="1103770"/>
            <a:ext cx="2688816" cy="3019425"/>
          </a:xfrm>
          <a:custGeom>
            <a:avLst/>
            <a:gdLst>
              <a:gd name="connsiteX0" fmla="*/ 672204 w 2688816"/>
              <a:gd name="connsiteY0" fmla="*/ 0 h 3019425"/>
              <a:gd name="connsiteX1" fmla="*/ 2016612 w 2688816"/>
              <a:gd name="connsiteY1" fmla="*/ 0 h 3019425"/>
              <a:gd name="connsiteX2" fmla="*/ 2688816 w 2688816"/>
              <a:gd name="connsiteY2" fmla="*/ 3019425 h 3019425"/>
              <a:gd name="connsiteX3" fmla="*/ 0 w 2688816"/>
              <a:gd name="connsiteY3" fmla="*/ 3019425 h 301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8816" h="3019425">
                <a:moveTo>
                  <a:pt x="672204" y="0"/>
                </a:moveTo>
                <a:lnTo>
                  <a:pt x="2016612" y="0"/>
                </a:lnTo>
                <a:lnTo>
                  <a:pt x="2688816" y="3019425"/>
                </a:lnTo>
                <a:lnTo>
                  <a:pt x="0" y="301942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34" name="Рисунок 133" descr="Изображение выглядит как человек, Человеческое лицо, Селфи, в помещени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519023F-E83C-31CC-5EF8-019968FFC8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1" r="3992" b="14113"/>
          <a:stretch>
            <a:fillRect/>
          </a:stretch>
        </p:blipFill>
        <p:spPr>
          <a:xfrm>
            <a:off x="9290625" y="1103770"/>
            <a:ext cx="2703921" cy="3019425"/>
          </a:xfrm>
          <a:custGeom>
            <a:avLst/>
            <a:gdLst>
              <a:gd name="connsiteX0" fmla="*/ 675980 w 2703921"/>
              <a:gd name="connsiteY0" fmla="*/ 0 h 3019425"/>
              <a:gd name="connsiteX1" fmla="*/ 2703921 w 2703921"/>
              <a:gd name="connsiteY1" fmla="*/ 0 h 3019425"/>
              <a:gd name="connsiteX2" fmla="*/ 2027941 w 2703921"/>
              <a:gd name="connsiteY2" fmla="*/ 3019425 h 3019425"/>
              <a:gd name="connsiteX3" fmla="*/ 0 w 2703921"/>
              <a:gd name="connsiteY3" fmla="*/ 3019425 h 301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921" h="3019425">
                <a:moveTo>
                  <a:pt x="675980" y="0"/>
                </a:moveTo>
                <a:lnTo>
                  <a:pt x="2703921" y="0"/>
                </a:lnTo>
                <a:lnTo>
                  <a:pt x="2027941" y="3019425"/>
                </a:lnTo>
                <a:lnTo>
                  <a:pt x="0" y="301942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31" name="Рисунок 130" descr="Изображение выглядит как человек, в помещении, Мелкие и средние кошки, Кошачь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CB51211-0172-411D-22F0-2F7952D9DE2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4733" r="1227" b="24253"/>
          <a:stretch>
            <a:fillRect/>
          </a:stretch>
        </p:blipFill>
        <p:spPr>
          <a:xfrm>
            <a:off x="7117778" y="1103771"/>
            <a:ext cx="2653370" cy="3019425"/>
          </a:xfrm>
          <a:custGeom>
            <a:avLst/>
            <a:gdLst>
              <a:gd name="connsiteX0" fmla="*/ 0 w 2653370"/>
              <a:gd name="connsiteY0" fmla="*/ 0 h 3019425"/>
              <a:gd name="connsiteX1" fmla="*/ 2653370 w 2653370"/>
              <a:gd name="connsiteY1" fmla="*/ 0 h 3019425"/>
              <a:gd name="connsiteX2" fmla="*/ 1990028 w 2653370"/>
              <a:gd name="connsiteY2" fmla="*/ 3019425 h 3019425"/>
              <a:gd name="connsiteX3" fmla="*/ 663343 w 2653370"/>
              <a:gd name="connsiteY3" fmla="*/ 3019425 h 301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3370" h="3019425">
                <a:moveTo>
                  <a:pt x="0" y="0"/>
                </a:moveTo>
                <a:lnTo>
                  <a:pt x="2653370" y="0"/>
                </a:lnTo>
                <a:lnTo>
                  <a:pt x="1990028" y="3019425"/>
                </a:lnTo>
                <a:lnTo>
                  <a:pt x="663343" y="301942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70" name="Рисунок 169" descr="Изображение выглядит как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5A54028-77C1-50DE-B830-7DA119582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6" t="13875" r="43478" b="75522"/>
          <a:stretch>
            <a:fillRect/>
          </a:stretch>
        </p:blipFill>
        <p:spPr>
          <a:xfrm>
            <a:off x="2531031" y="4345410"/>
            <a:ext cx="2202629" cy="570970"/>
          </a:xfrm>
          <a:custGeom>
            <a:avLst/>
            <a:gdLst>
              <a:gd name="connsiteX0" fmla="*/ 0 w 2202629"/>
              <a:gd name="connsiteY0" fmla="*/ 0 h 639042"/>
              <a:gd name="connsiteX1" fmla="*/ 2202629 w 2202629"/>
              <a:gd name="connsiteY1" fmla="*/ 0 h 639042"/>
              <a:gd name="connsiteX2" fmla="*/ 2202629 w 2202629"/>
              <a:gd name="connsiteY2" fmla="*/ 639042 h 639042"/>
              <a:gd name="connsiteX3" fmla="*/ 0 w 2202629"/>
              <a:gd name="connsiteY3" fmla="*/ 639042 h 63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2629" h="639042">
                <a:moveTo>
                  <a:pt x="0" y="0"/>
                </a:moveTo>
                <a:lnTo>
                  <a:pt x="2202629" y="0"/>
                </a:lnTo>
                <a:lnTo>
                  <a:pt x="2202629" y="639042"/>
                </a:lnTo>
                <a:lnTo>
                  <a:pt x="0" y="639042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71" name="Рисунок 170" descr="Изображение выглядит как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515E07C-C897-40FA-A7F8-1FD1043B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6" t="13875" r="43478" b="75522"/>
          <a:stretch>
            <a:fillRect/>
          </a:stretch>
        </p:blipFill>
        <p:spPr>
          <a:xfrm>
            <a:off x="4903923" y="4352273"/>
            <a:ext cx="2202629" cy="570970"/>
          </a:xfrm>
          <a:custGeom>
            <a:avLst/>
            <a:gdLst>
              <a:gd name="connsiteX0" fmla="*/ 0 w 2202629"/>
              <a:gd name="connsiteY0" fmla="*/ 0 h 639042"/>
              <a:gd name="connsiteX1" fmla="*/ 2202629 w 2202629"/>
              <a:gd name="connsiteY1" fmla="*/ 0 h 639042"/>
              <a:gd name="connsiteX2" fmla="*/ 2202629 w 2202629"/>
              <a:gd name="connsiteY2" fmla="*/ 639042 h 639042"/>
              <a:gd name="connsiteX3" fmla="*/ 0 w 2202629"/>
              <a:gd name="connsiteY3" fmla="*/ 639042 h 63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2629" h="639042">
                <a:moveTo>
                  <a:pt x="0" y="0"/>
                </a:moveTo>
                <a:lnTo>
                  <a:pt x="2202629" y="0"/>
                </a:lnTo>
                <a:lnTo>
                  <a:pt x="2202629" y="639042"/>
                </a:lnTo>
                <a:lnTo>
                  <a:pt x="0" y="639042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172" name="Рисунок 171" descr="Изображение выглядит как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64A739F-DCBD-F029-6278-410BBCCF1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6" t="13875" r="43478" b="75522"/>
          <a:stretch>
            <a:fillRect/>
          </a:stretch>
        </p:blipFill>
        <p:spPr>
          <a:xfrm>
            <a:off x="9647485" y="4352273"/>
            <a:ext cx="2202629" cy="570970"/>
          </a:xfrm>
          <a:custGeom>
            <a:avLst/>
            <a:gdLst>
              <a:gd name="connsiteX0" fmla="*/ 0 w 2202629"/>
              <a:gd name="connsiteY0" fmla="*/ 0 h 639042"/>
              <a:gd name="connsiteX1" fmla="*/ 2202629 w 2202629"/>
              <a:gd name="connsiteY1" fmla="*/ 0 h 639042"/>
              <a:gd name="connsiteX2" fmla="*/ 2202629 w 2202629"/>
              <a:gd name="connsiteY2" fmla="*/ 639042 h 639042"/>
              <a:gd name="connsiteX3" fmla="*/ 0 w 2202629"/>
              <a:gd name="connsiteY3" fmla="*/ 639042 h 63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2629" h="639042">
                <a:moveTo>
                  <a:pt x="0" y="0"/>
                </a:moveTo>
                <a:lnTo>
                  <a:pt x="2202629" y="0"/>
                </a:lnTo>
                <a:lnTo>
                  <a:pt x="2202629" y="639042"/>
                </a:lnTo>
                <a:lnTo>
                  <a:pt x="0" y="639042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ACCC8-7314-C4DC-E52F-D7E9B8BCF4E9}"/>
              </a:ext>
            </a:extLst>
          </p:cNvPr>
          <p:cNvSpPr txBox="1"/>
          <p:nvPr/>
        </p:nvSpPr>
        <p:spPr>
          <a:xfrm>
            <a:off x="2546924" y="4361074"/>
            <a:ext cx="220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Настя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45C9A-7CB2-3EF8-8263-A8D3A2A4132E}"/>
              </a:ext>
            </a:extLst>
          </p:cNvPr>
          <p:cNvSpPr txBox="1"/>
          <p:nvPr/>
        </p:nvSpPr>
        <p:spPr>
          <a:xfrm>
            <a:off x="5282034" y="3535193"/>
            <a:ext cx="2470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57AAC1"/>
                </a:solidFill>
                <a:latin typeface="Bahnschrift Condensed" panose="020B0502040204020203" pitchFamily="34" charset="0"/>
              </a:rPr>
              <a:t>Программист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87CA1-7902-0A15-F3B2-A55712C6DE0E}"/>
              </a:ext>
            </a:extLst>
          </p:cNvPr>
          <p:cNvSpPr txBox="1"/>
          <p:nvPr/>
        </p:nvSpPr>
        <p:spPr>
          <a:xfrm>
            <a:off x="9183833" y="3548980"/>
            <a:ext cx="2470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57AAC1"/>
                </a:solidFill>
                <a:latin typeface="Bahnschrift Condensed" panose="020B0502040204020203" pitchFamily="34" charset="0"/>
              </a:rPr>
              <a:t>Программист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C6731-28BA-12BE-DE2F-AB8D90828900}"/>
              </a:ext>
            </a:extLst>
          </p:cNvPr>
          <p:cNvSpPr txBox="1"/>
          <p:nvPr/>
        </p:nvSpPr>
        <p:spPr>
          <a:xfrm>
            <a:off x="7210369" y="3537046"/>
            <a:ext cx="2470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57AAC1"/>
                </a:solidFill>
                <a:latin typeface="Bahnschrift Condensed" panose="020B0502040204020203" pitchFamily="34" charset="0"/>
              </a:rPr>
              <a:t>Дизайнер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EE6C2-392A-458E-E7C0-BAEA0094BAE3}"/>
              </a:ext>
            </a:extLst>
          </p:cNvPr>
          <p:cNvSpPr txBox="1"/>
          <p:nvPr/>
        </p:nvSpPr>
        <p:spPr>
          <a:xfrm>
            <a:off x="2711633" y="3541673"/>
            <a:ext cx="2470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57AAC1"/>
                </a:solidFill>
                <a:latin typeface="Bahnschrift Condensed" panose="020B0502040204020203" pitchFamily="34" charset="0"/>
              </a:rPr>
              <a:t>Менеджер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8ECD4-E2A9-FE10-3EA5-5E9D9E903AFF}"/>
              </a:ext>
            </a:extLst>
          </p:cNvPr>
          <p:cNvSpPr txBox="1"/>
          <p:nvPr/>
        </p:nvSpPr>
        <p:spPr>
          <a:xfrm>
            <a:off x="157697" y="3541393"/>
            <a:ext cx="2470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n>
                  <a:solidFill>
                    <a:schemeClr val="tx1"/>
                  </a:solidFill>
                </a:ln>
                <a:solidFill>
                  <a:srgbClr val="57AAC1"/>
                </a:solidFill>
                <a:latin typeface="Bahnschrift Condensed" panose="020B0502040204020203" pitchFamily="34" charset="0"/>
              </a:rPr>
              <a:t>Дизайнер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13957-6A5A-E83D-2FF2-5B0623F3B8FE}"/>
              </a:ext>
            </a:extLst>
          </p:cNvPr>
          <p:cNvSpPr txBox="1"/>
          <p:nvPr/>
        </p:nvSpPr>
        <p:spPr>
          <a:xfrm>
            <a:off x="174032" y="4369285"/>
            <a:ext cx="220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Юля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69E96-73E8-CF2D-919F-EA09E11E6898}"/>
              </a:ext>
            </a:extLst>
          </p:cNvPr>
          <p:cNvSpPr txBox="1"/>
          <p:nvPr/>
        </p:nvSpPr>
        <p:spPr>
          <a:xfrm>
            <a:off x="4896760" y="4361074"/>
            <a:ext cx="220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Паша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4C16EF-8860-E5AF-B0C5-43D6E0008349}"/>
              </a:ext>
            </a:extLst>
          </p:cNvPr>
          <p:cNvSpPr txBox="1"/>
          <p:nvPr/>
        </p:nvSpPr>
        <p:spPr>
          <a:xfrm>
            <a:off x="9714056" y="4358993"/>
            <a:ext cx="220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Женя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8797" y="86051"/>
            <a:ext cx="10194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Наша команда</a:t>
            </a:r>
            <a:r>
              <a:rPr lang="en-US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:</a:t>
            </a:r>
            <a:endParaRPr lang="ru-RU" sz="5400" dirty="0">
              <a:solidFill>
                <a:srgbClr val="323A4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58" name="Рисунок 157" descr="Изображение выглядит как Графика, искус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6207FFB-E8FA-2C8F-CA1C-E5653044BE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56" y="-2084169"/>
            <a:ext cx="6858000" cy="6858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028E69-1791-014A-C841-5EF65033AA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10" y="2878547"/>
            <a:ext cx="5873275" cy="4758096"/>
          </a:xfrm>
          <a:prstGeom prst="rect">
            <a:avLst/>
          </a:prstGeom>
        </p:spPr>
      </p:pic>
      <p:pic>
        <p:nvPicPr>
          <p:cNvPr id="173" name="Рисунок 172" descr="Изображение выглядит как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AEDD07D-BF60-FC1A-D017-2D2775719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6" t="13875" r="43478" b="75522"/>
          <a:stretch>
            <a:fillRect/>
          </a:stretch>
        </p:blipFill>
        <p:spPr>
          <a:xfrm>
            <a:off x="7275704" y="4361074"/>
            <a:ext cx="2202629" cy="570970"/>
          </a:xfrm>
          <a:custGeom>
            <a:avLst/>
            <a:gdLst>
              <a:gd name="connsiteX0" fmla="*/ 0 w 2202629"/>
              <a:gd name="connsiteY0" fmla="*/ 0 h 639042"/>
              <a:gd name="connsiteX1" fmla="*/ 2202629 w 2202629"/>
              <a:gd name="connsiteY1" fmla="*/ 0 h 639042"/>
              <a:gd name="connsiteX2" fmla="*/ 2202629 w 2202629"/>
              <a:gd name="connsiteY2" fmla="*/ 639042 h 639042"/>
              <a:gd name="connsiteX3" fmla="*/ 0 w 2202629"/>
              <a:gd name="connsiteY3" fmla="*/ 639042 h 63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2629" h="639042">
                <a:moveTo>
                  <a:pt x="0" y="0"/>
                </a:moveTo>
                <a:lnTo>
                  <a:pt x="2202629" y="0"/>
                </a:lnTo>
                <a:lnTo>
                  <a:pt x="2202629" y="639042"/>
                </a:lnTo>
                <a:lnTo>
                  <a:pt x="0" y="639042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C86229-65C1-9AB6-D6D3-0AF205CCC791}"/>
              </a:ext>
            </a:extLst>
          </p:cNvPr>
          <p:cNvSpPr txBox="1"/>
          <p:nvPr/>
        </p:nvSpPr>
        <p:spPr>
          <a:xfrm>
            <a:off x="7290636" y="4387966"/>
            <a:ext cx="220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Полина</a:t>
            </a:r>
          </a:p>
        </p:txBody>
      </p:sp>
    </p:spTree>
    <p:extLst>
      <p:ext uri="{BB962C8B-B14F-4D97-AF65-F5344CB8AC3E}">
        <p14:creationId xmlns:p14="http://schemas.microsoft.com/office/powerpoint/2010/main" val="18291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4D598-C44A-6B6F-B57A-ACB5B70E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5C3B01E-36B2-9547-3929-B4FEEA68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42575" y="-4844487"/>
            <a:ext cx="4403888" cy="13494963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E92123C1-0E20-B880-5093-CF92B84C18FB}"/>
              </a:ext>
            </a:extLst>
          </p:cNvPr>
          <p:cNvSpPr/>
          <p:nvPr/>
        </p:nvSpPr>
        <p:spPr>
          <a:xfrm>
            <a:off x="10629901" y="2543225"/>
            <a:ext cx="1104900" cy="1135380"/>
          </a:xfrm>
          <a:prstGeom prst="ellipse">
            <a:avLst/>
          </a:prstGeom>
          <a:solidFill>
            <a:srgbClr val="FF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85DF676-181C-891B-6E58-3A4971992104}"/>
              </a:ext>
            </a:extLst>
          </p:cNvPr>
          <p:cNvSpPr/>
          <p:nvPr/>
        </p:nvSpPr>
        <p:spPr>
          <a:xfrm rot="4121393">
            <a:off x="10650616" y="2994674"/>
            <a:ext cx="532271" cy="770274"/>
          </a:xfrm>
          <a:prstGeom prst="ellipse">
            <a:avLst/>
          </a:prstGeom>
          <a:solidFill>
            <a:srgbClr val="FF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B8B196-A5FA-4902-381B-F55040B140FC}"/>
              </a:ext>
            </a:extLst>
          </p:cNvPr>
          <p:cNvSpPr txBox="1"/>
          <p:nvPr/>
        </p:nvSpPr>
        <p:spPr>
          <a:xfrm>
            <a:off x="266698" y="-80331"/>
            <a:ext cx="10194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Проблематика и задача</a:t>
            </a:r>
            <a:r>
              <a:rPr lang="en-US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:</a:t>
            </a:r>
            <a:endParaRPr lang="ru-RU" sz="5400" dirty="0">
              <a:solidFill>
                <a:srgbClr val="323A4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72544-C21F-4242-8A41-FD0D0BB13207}"/>
              </a:ext>
            </a:extLst>
          </p:cNvPr>
          <p:cNvSpPr txBox="1"/>
          <p:nvPr/>
        </p:nvSpPr>
        <p:spPr>
          <a:xfrm>
            <a:off x="342068" y="1902994"/>
            <a:ext cx="762671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Существует несколько проблем:</a:t>
            </a:r>
          </a:p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— Сложно удержать общение в одном чате</a:t>
            </a:r>
            <a:r>
              <a:rPr lang="en-US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;</a:t>
            </a:r>
          </a:p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—</a:t>
            </a:r>
            <a:r>
              <a:rPr lang="en-US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 </a:t>
            </a:r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Общение переходит в личные сообщения</a:t>
            </a:r>
            <a:r>
              <a:rPr lang="en-US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;</a:t>
            </a:r>
            <a:endParaRPr lang="ru-RU" sz="2800" dirty="0">
              <a:solidFill>
                <a:srgbClr val="323A41"/>
              </a:solidFill>
              <a:latin typeface="Bahnschrift Condensed" panose="020B0502040204020203" pitchFamily="34" charset="0"/>
            </a:endParaRPr>
          </a:p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— Теряется информация, необходимая для всех участников</a:t>
            </a:r>
            <a:r>
              <a:rPr lang="en-US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;</a:t>
            </a:r>
            <a:endParaRPr lang="ru-RU" sz="2800" dirty="0">
              <a:solidFill>
                <a:srgbClr val="323A41"/>
              </a:solidFill>
              <a:latin typeface="Bahnschrift Condensed" panose="020B0502040204020203" pitchFamily="34" charset="0"/>
            </a:endParaRPr>
          </a:p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— Общение продолжается вне рабочее время</a:t>
            </a:r>
            <a:r>
              <a:rPr lang="en-US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.</a:t>
            </a:r>
            <a:endParaRPr lang="ru-RU" sz="2800" dirty="0">
              <a:solidFill>
                <a:srgbClr val="323A41"/>
              </a:solidFill>
              <a:latin typeface="Bahnschrift Condensed" panose="020B0502040204020203" pitchFamily="34" charset="0"/>
            </a:endParaRPr>
          </a:p>
          <a:p>
            <a:r>
              <a:rPr lang="ru-RU" sz="2400" dirty="0">
                <a:latin typeface="Bahnschrift Condensed" panose="020B0502040204020203" pitchFamily="34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8B5912-45E1-8724-39A4-D4B5A0147AFB}"/>
              </a:ext>
            </a:extLst>
          </p:cNvPr>
          <p:cNvSpPr txBox="1"/>
          <p:nvPr/>
        </p:nvSpPr>
        <p:spPr>
          <a:xfrm>
            <a:off x="277760" y="4290085"/>
            <a:ext cx="6461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Поставленная задача:</a:t>
            </a:r>
          </a:p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— Создание мини-приложения в телеграме.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C9E2D-660D-2D92-1E22-99F36ADBA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2454114"/>
            <a:ext cx="4413489" cy="4403885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44849F7-982C-4156-DF47-B32401F48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269">
            <a:off x="-2322176" y="271854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160">
            <a:off x="-93297" y="1719615"/>
            <a:ext cx="4096202" cy="409620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65C10E-A155-5021-2067-58797124A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61762" y="-4461760"/>
            <a:ext cx="4547344" cy="13470866"/>
          </a:xfrm>
          <a:prstGeom prst="rect">
            <a:avLst/>
          </a:prstGeom>
        </p:spPr>
      </p:pic>
      <p:sp>
        <p:nvSpPr>
          <p:cNvPr id="17" name="Овал 16"/>
          <p:cNvSpPr/>
          <p:nvPr/>
        </p:nvSpPr>
        <p:spPr>
          <a:xfrm>
            <a:off x="10629901" y="2543225"/>
            <a:ext cx="1104900" cy="1135380"/>
          </a:xfrm>
          <a:prstGeom prst="ellipse">
            <a:avLst/>
          </a:prstGeom>
          <a:solidFill>
            <a:srgbClr val="FF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 rot="4121393">
            <a:off x="10650616" y="2994674"/>
            <a:ext cx="532271" cy="770274"/>
          </a:xfrm>
          <a:prstGeom prst="ellipse">
            <a:avLst/>
          </a:prstGeom>
          <a:solidFill>
            <a:srgbClr val="FF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266699" y="41564"/>
            <a:ext cx="10194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Целевая аудитория</a:t>
            </a:r>
            <a:r>
              <a:rPr lang="en-US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:</a:t>
            </a:r>
            <a:endParaRPr lang="ru-RU" sz="5400" dirty="0">
              <a:solidFill>
                <a:srgbClr val="323A4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4733" y="2883481"/>
            <a:ext cx="762671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Целевой аудиторией нашего проекта является:</a:t>
            </a:r>
          </a:p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— Команды и отделы компании</a:t>
            </a:r>
            <a:r>
              <a:rPr lang="en-US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;</a:t>
            </a:r>
          </a:p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—</a:t>
            </a:r>
            <a:r>
              <a:rPr lang="en-US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 </a:t>
            </a:r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Фрилансеры и удаленные работники</a:t>
            </a:r>
            <a:r>
              <a:rPr lang="en-US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;</a:t>
            </a:r>
          </a:p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—</a:t>
            </a:r>
            <a:r>
              <a:rPr lang="en-US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 </a:t>
            </a:r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Клиенты и партнёры (Заказчики).</a:t>
            </a:r>
          </a:p>
          <a:p>
            <a:r>
              <a:rPr lang="ru-RU" sz="2400" dirty="0">
                <a:latin typeface="Bahnschrift Condensed" panose="020B0502040204020203" pitchFamily="34" charset="0"/>
              </a:rPr>
              <a:t> </a:t>
            </a:r>
          </a:p>
        </p:txBody>
      </p:sp>
      <p:pic>
        <p:nvPicPr>
          <p:cNvPr id="27" name="Рисунок 26" descr="Изображение выглядит как График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95D4E9-4067-B812-0E2A-80DD57772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61986">
            <a:off x="7498090" y="4073660"/>
            <a:ext cx="6858000" cy="6858000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График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586CDC9-BBF8-1209-8000-F0DBFD17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139">
            <a:off x="-1646067" y="261238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47" y="2190730"/>
            <a:ext cx="4667270" cy="4667270"/>
          </a:xfrm>
          <a:prstGeom prst="rect">
            <a:avLst/>
          </a:prstGeom>
        </p:spPr>
      </p:pic>
      <p:pic>
        <p:nvPicPr>
          <p:cNvPr id="7" name="Рисунок 6" descr="Изображение выглядит как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6012F9A-CC02-D950-EECF-0FF81EA5C1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456">
            <a:off x="5895207" y="121930"/>
            <a:ext cx="5829398" cy="5769836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C21DC95-BAEA-7716-F36C-C454D82C0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8100">
            <a:off x="6868584" y="2281276"/>
            <a:ext cx="5863291" cy="580338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B4626B9-41C0-1968-750F-3103AB6A1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1514" flipH="1">
            <a:off x="390036" y="1118105"/>
            <a:ext cx="5830131" cy="595633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8D23F7-877B-C831-7CFD-BB840D1C2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6042" y="-4122299"/>
            <a:ext cx="4279915" cy="12393921"/>
          </a:xfrm>
          <a:prstGeom prst="rect">
            <a:avLst/>
          </a:prstGeom>
        </p:spPr>
      </p:pic>
      <p:sp>
        <p:nvSpPr>
          <p:cNvPr id="18" name="Овал 17"/>
          <p:cNvSpPr/>
          <p:nvPr/>
        </p:nvSpPr>
        <p:spPr>
          <a:xfrm rot="4121393">
            <a:off x="10650616" y="2994674"/>
            <a:ext cx="532271" cy="770274"/>
          </a:xfrm>
          <a:prstGeom prst="ellipse">
            <a:avLst/>
          </a:prstGeom>
          <a:solidFill>
            <a:srgbClr val="FF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266699" y="-1"/>
            <a:ext cx="10194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Анализ конкурентов: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69" y="3034229"/>
            <a:ext cx="1217728" cy="12177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13" y="1952587"/>
            <a:ext cx="1427224" cy="1427224"/>
          </a:xfrm>
          <a:prstGeom prst="rect">
            <a:avLst/>
          </a:prstGeom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1C0C91D1-6AB3-20E1-578D-4AA7B220A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2" t="16655" r="32256" b="16185"/>
          <a:stretch/>
        </p:blipFill>
        <p:spPr bwMode="auto">
          <a:xfrm>
            <a:off x="9029657" y="4117457"/>
            <a:ext cx="1215571" cy="120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7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17603-E627-5B00-D2FF-4D245C7B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График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BD4A4F3-428F-D20B-3D92-18CB0D67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2362">
            <a:off x="8412183" y="3137289"/>
            <a:ext cx="5859210" cy="58592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C320BB-BB98-8746-8BDD-384552AD7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40086" y="-4620170"/>
            <a:ext cx="4279915" cy="1242391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6F724A9-54EF-2E48-9F23-38D6B4396EAD}"/>
              </a:ext>
            </a:extLst>
          </p:cNvPr>
          <p:cNvSpPr/>
          <p:nvPr/>
        </p:nvSpPr>
        <p:spPr>
          <a:xfrm rot="4121393">
            <a:off x="10650616" y="2994674"/>
            <a:ext cx="532271" cy="770274"/>
          </a:xfrm>
          <a:prstGeom prst="ellipse">
            <a:avLst/>
          </a:prstGeom>
          <a:solidFill>
            <a:srgbClr val="FF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8F67AA-3BED-274F-0D38-47BFB548829D}"/>
              </a:ext>
            </a:extLst>
          </p:cNvPr>
          <p:cNvSpPr txBox="1"/>
          <p:nvPr/>
        </p:nvSpPr>
        <p:spPr>
          <a:xfrm>
            <a:off x="0" y="-232271"/>
            <a:ext cx="10194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Решение поставленных проблем: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E206F-238D-A2AF-75E2-2D8854836B44}"/>
              </a:ext>
            </a:extLst>
          </p:cNvPr>
          <p:cNvSpPr txBox="1"/>
          <p:nvPr/>
        </p:nvSpPr>
        <p:spPr>
          <a:xfrm>
            <a:off x="2419181" y="1843827"/>
            <a:ext cx="762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Condensed" panose="020B0502040204020203" pitchFamily="34" charset="0"/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575E2A-9D8F-6092-C781-191CF9524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17" y="2203014"/>
            <a:ext cx="7890272" cy="63921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C60D57-0978-B2AF-51FC-A7FF12659EDE}"/>
              </a:ext>
            </a:extLst>
          </p:cNvPr>
          <p:cNvSpPr txBox="1"/>
          <p:nvPr/>
        </p:nvSpPr>
        <p:spPr>
          <a:xfrm>
            <a:off x="1123287" y="1092369"/>
            <a:ext cx="864953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b="0" i="0" dirty="0">
              <a:solidFill>
                <a:srgbClr val="3B3838"/>
              </a:solidFill>
              <a:effectLst/>
              <a:latin typeface="Roboto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ru-RU" sz="2600" dirty="0">
                <a:solidFill>
                  <a:srgbClr val="3B3838"/>
                </a:solidFill>
                <a:latin typeface="Roboto" panose="02000000000000000000" pitchFamily="2" charset="0"/>
              </a:rPr>
              <a:t>Анонимность: Разработчики и заказчики, не смогут обращаться на прямую в личные.</a:t>
            </a:r>
            <a:endParaRPr lang="ru-RU" sz="2600" b="0" i="0" dirty="0">
              <a:solidFill>
                <a:srgbClr val="3B3838"/>
              </a:solidFill>
              <a:effectLst/>
              <a:latin typeface="Roboto" panose="02000000000000000000" pitchFamily="2" charset="0"/>
            </a:endParaRPr>
          </a:p>
          <a:p>
            <a:pPr marL="514350" indent="-514350">
              <a:buAutoNum type="arabicPeriod"/>
            </a:pPr>
            <a:endParaRPr lang="ru-RU" sz="2600" b="0" i="0" dirty="0">
              <a:solidFill>
                <a:srgbClr val="3B3838"/>
              </a:solidFill>
              <a:effectLst/>
              <a:latin typeface="Roboto" panose="02000000000000000000" pitchFamily="2" charset="0"/>
            </a:endParaRPr>
          </a:p>
          <a:p>
            <a:pPr marL="514350" indent="-514350">
              <a:buFontTx/>
              <a:buAutoNum type="arabicPeriod"/>
            </a:pPr>
            <a:r>
              <a:rPr lang="ru-RU" sz="2600" b="0" i="0" dirty="0">
                <a:solidFill>
                  <a:srgbClr val="3B3838"/>
                </a:solidFill>
                <a:effectLst/>
                <a:latin typeface="Roboto" panose="02000000000000000000" pitchFamily="2" charset="0"/>
              </a:rPr>
              <a:t>Продвижение мини-приложений: Разработать платформы и инструменты для помощи разработчикам в поиске аудитории</a:t>
            </a:r>
            <a:r>
              <a:rPr lang="ru-RU" sz="2600" dirty="0">
                <a:solidFill>
                  <a:srgbClr val="3B3838"/>
                </a:solidFill>
                <a:latin typeface="Roboto" panose="02000000000000000000" pitchFamily="2" charset="0"/>
              </a:rPr>
              <a:t>.</a:t>
            </a:r>
            <a:endParaRPr lang="ru-RU" sz="2600" b="0" i="0" dirty="0">
              <a:solidFill>
                <a:srgbClr val="3B3838"/>
              </a:solidFill>
              <a:effectLst/>
              <a:latin typeface="Roboto" panose="02000000000000000000" pitchFamily="2" charset="0"/>
            </a:endParaRPr>
          </a:p>
          <a:p>
            <a:pPr marL="514350" indent="-514350">
              <a:buFontTx/>
              <a:buAutoNum type="arabicPeriod"/>
            </a:pPr>
            <a:endParaRPr lang="ru-RU" sz="2600" b="0" i="0" dirty="0">
              <a:solidFill>
                <a:srgbClr val="3B3838"/>
              </a:solidFill>
              <a:effectLst/>
              <a:latin typeface="Roboto" panose="02000000000000000000" pitchFamily="2" charset="0"/>
            </a:endParaRPr>
          </a:p>
          <a:p>
            <a:pPr marL="514350" indent="-514350">
              <a:buFontTx/>
              <a:buAutoNum type="arabicPeriod"/>
            </a:pPr>
            <a:r>
              <a:rPr lang="ru-RU" sz="2600" b="0" i="0" dirty="0">
                <a:solidFill>
                  <a:srgbClr val="3B3838"/>
                </a:solidFill>
                <a:effectLst/>
                <a:latin typeface="Roboto" panose="02000000000000000000" pitchFamily="2" charset="0"/>
              </a:rPr>
              <a:t>Интеграция с сервисами: Обеспечить возможность интеграции мини-приложений с популярными сервисами и платформами для повышения их функциональности и привлекательности.</a:t>
            </a:r>
            <a:endParaRPr lang="ru-RU" sz="2600" dirty="0">
              <a:solidFill>
                <a:srgbClr val="3B3838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3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12" y="1106685"/>
            <a:ext cx="3187341" cy="4494609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11" y="1341651"/>
            <a:ext cx="4139741" cy="4139741"/>
          </a:xfrm>
          <a:prstGeom prst="rect">
            <a:avLst/>
          </a:prstGeom>
        </p:spPr>
      </p:pic>
      <p:pic>
        <p:nvPicPr>
          <p:cNvPr id="3" name="Рисунок 2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EB3835F-9EC4-6864-7934-3D492CAE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13"/>
          <a:stretch/>
        </p:blipFill>
        <p:spPr>
          <a:xfrm rot="16200000" flipV="1">
            <a:off x="4075247" y="-116740"/>
            <a:ext cx="4139741" cy="1232599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368" y="0"/>
            <a:ext cx="478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Элементы дизайна: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31008" y="6105964"/>
            <a:ext cx="660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F3DF"/>
                </a:solidFill>
                <a:latin typeface="Bahnschrift Condensed" panose="020B0502040204020203" pitchFamily="34" charset="0"/>
              </a:rPr>
              <a:t>Использовался шрифт: </a:t>
            </a:r>
            <a:r>
              <a:rPr lang="en-US" sz="2800" dirty="0">
                <a:solidFill>
                  <a:srgbClr val="FFF3DF"/>
                </a:solidFill>
                <a:latin typeface="Bahnschrift Condensed" panose="020B0502040204020203" pitchFamily="34" charset="0"/>
              </a:rPr>
              <a:t>Bahnschrift Condensed</a:t>
            </a:r>
            <a:endParaRPr lang="ru-RU" sz="2800" dirty="0">
              <a:solidFill>
                <a:srgbClr val="FFF3DF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36060" y="1686641"/>
            <a:ext cx="137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Логотип: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62008" y="661720"/>
            <a:ext cx="2917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Цветовая палитра: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66035" y="1260108"/>
            <a:ext cx="2288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Наш стикерпак:</a:t>
            </a:r>
          </a:p>
        </p:txBody>
      </p:sp>
      <p:pic>
        <p:nvPicPr>
          <p:cNvPr id="6" name="Рисунок 5" descr="Изображение выглядит как графическая вставка, иллюстрация, рисунок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33F0BF8-E044-5468-9106-0744E203A4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5" y="1790873"/>
            <a:ext cx="4108840" cy="410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D5CE4-6898-D61F-E8A2-06231FFA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168F47-4870-670F-BBD7-064148C2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6042" y="-4057004"/>
            <a:ext cx="4279915" cy="1239392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8149D85E-84A6-EAD1-4EF1-1838F1BA2899}"/>
              </a:ext>
            </a:extLst>
          </p:cNvPr>
          <p:cNvSpPr/>
          <p:nvPr/>
        </p:nvSpPr>
        <p:spPr>
          <a:xfrm rot="4121393">
            <a:off x="10650616" y="2994674"/>
            <a:ext cx="532271" cy="770274"/>
          </a:xfrm>
          <a:prstGeom prst="ellipse">
            <a:avLst/>
          </a:prstGeom>
          <a:solidFill>
            <a:srgbClr val="FF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218756-C9D4-C741-295B-3C8BC4870044}"/>
              </a:ext>
            </a:extLst>
          </p:cNvPr>
          <p:cNvSpPr txBox="1"/>
          <p:nvPr/>
        </p:nvSpPr>
        <p:spPr>
          <a:xfrm>
            <a:off x="266699" y="-1"/>
            <a:ext cx="520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Чат с ботом: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5F2D57-B3C0-EC7C-3BF7-8A9231C6A9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07" t="4985" r="11007" b="16393"/>
          <a:stretch>
            <a:fillRect/>
          </a:stretch>
        </p:blipFill>
        <p:spPr>
          <a:xfrm>
            <a:off x="1523186" y="2991907"/>
            <a:ext cx="2629714" cy="2651178"/>
          </a:xfrm>
          <a:custGeom>
            <a:avLst/>
            <a:gdLst>
              <a:gd name="connsiteX0" fmla="*/ 1067611 w 2135222"/>
              <a:gd name="connsiteY0" fmla="*/ 0 h 2152650"/>
              <a:gd name="connsiteX1" fmla="*/ 2135222 w 2135222"/>
              <a:gd name="connsiteY1" fmla="*/ 1076325 h 2152650"/>
              <a:gd name="connsiteX2" fmla="*/ 1067611 w 2135222"/>
              <a:gd name="connsiteY2" fmla="*/ 2152650 h 2152650"/>
              <a:gd name="connsiteX3" fmla="*/ 0 w 2135222"/>
              <a:gd name="connsiteY3" fmla="*/ 1076325 h 2152650"/>
              <a:gd name="connsiteX4" fmla="*/ 1067611 w 2135222"/>
              <a:gd name="connsiteY4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5222" h="2152650">
                <a:moveTo>
                  <a:pt x="1067611" y="0"/>
                </a:moveTo>
                <a:cubicBezTo>
                  <a:pt x="1657236" y="0"/>
                  <a:pt x="2135222" y="481887"/>
                  <a:pt x="2135222" y="1076325"/>
                </a:cubicBezTo>
                <a:cubicBezTo>
                  <a:pt x="2135222" y="1670763"/>
                  <a:pt x="1657236" y="2152650"/>
                  <a:pt x="1067611" y="2152650"/>
                </a:cubicBezTo>
                <a:cubicBezTo>
                  <a:pt x="477986" y="2152650"/>
                  <a:pt x="0" y="1670763"/>
                  <a:pt x="0" y="1076325"/>
                </a:cubicBezTo>
                <a:cubicBezTo>
                  <a:pt x="0" y="481887"/>
                  <a:pt x="477986" y="0"/>
                  <a:pt x="1067611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sp>
        <p:nvSpPr>
          <p:cNvPr id="5" name="Стрелка: штриховая вправо 4">
            <a:extLst>
              <a:ext uri="{FF2B5EF4-FFF2-40B4-BE49-F238E27FC236}">
                <a16:creationId xmlns:a16="http://schemas.microsoft.com/office/drawing/2014/main" id="{DFD9C04B-02FC-08BA-DD9A-DC3EA959B66F}"/>
              </a:ext>
            </a:extLst>
          </p:cNvPr>
          <p:cNvSpPr/>
          <p:nvPr/>
        </p:nvSpPr>
        <p:spPr>
          <a:xfrm rot="5400000">
            <a:off x="2615242" y="2317832"/>
            <a:ext cx="503560" cy="405495"/>
          </a:xfrm>
          <a:prstGeom prst="stripedRightArrow">
            <a:avLst/>
          </a:prstGeom>
          <a:solidFill>
            <a:srgbClr val="48A3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5EB48-50AE-C384-0DBB-30011B0BAB28}"/>
              </a:ext>
            </a:extLst>
          </p:cNvPr>
          <p:cNvSpPr txBox="1"/>
          <p:nvPr/>
        </p:nvSpPr>
        <p:spPr>
          <a:xfrm>
            <a:off x="2209256" y="1754286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rgbClr val="323A41"/>
                </a:solidFill>
                <a:latin typeface="Bahnschrift Condensed" panose="020B0502040204020203" pitchFamily="34" charset="0"/>
              </a:rPr>
              <a:t>Аватарка</a:t>
            </a:r>
            <a:endParaRPr lang="ru-RU" sz="2800" dirty="0">
              <a:solidFill>
                <a:srgbClr val="323A4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F6EB2-8A0E-F711-120A-5A311FE5FA17}"/>
              </a:ext>
            </a:extLst>
          </p:cNvPr>
          <p:cNvSpPr txBox="1"/>
          <p:nvPr/>
        </p:nvSpPr>
        <p:spPr>
          <a:xfrm>
            <a:off x="5446991" y="3685375"/>
            <a:ext cx="1384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Чат бота</a:t>
            </a:r>
          </a:p>
        </p:txBody>
      </p:sp>
      <p:sp>
        <p:nvSpPr>
          <p:cNvPr id="9" name="Стрелка: штриховая вправо 8">
            <a:extLst>
              <a:ext uri="{FF2B5EF4-FFF2-40B4-BE49-F238E27FC236}">
                <a16:creationId xmlns:a16="http://schemas.microsoft.com/office/drawing/2014/main" id="{AA010E78-7DD7-231B-F24E-9FB416BDD9A1}"/>
              </a:ext>
            </a:extLst>
          </p:cNvPr>
          <p:cNvSpPr/>
          <p:nvPr/>
        </p:nvSpPr>
        <p:spPr>
          <a:xfrm>
            <a:off x="6691348" y="3767715"/>
            <a:ext cx="503560" cy="405495"/>
          </a:xfrm>
          <a:prstGeom prst="stripedRightArrow">
            <a:avLst/>
          </a:prstGeom>
          <a:solidFill>
            <a:srgbClr val="48A3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B049DF7-0B5E-D6FE-839B-7B1412D56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529" y="1754286"/>
            <a:ext cx="3630222" cy="48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02A18-087E-2151-5B03-108F9D98A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456A74-067B-5249-B2B6-2F1EC5039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6042" y="-4057004"/>
            <a:ext cx="4279915" cy="1239392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CCDE1FB5-8010-7C58-D14A-77993D8A7197}"/>
              </a:ext>
            </a:extLst>
          </p:cNvPr>
          <p:cNvSpPr/>
          <p:nvPr/>
        </p:nvSpPr>
        <p:spPr>
          <a:xfrm rot="4121393">
            <a:off x="10650616" y="2994674"/>
            <a:ext cx="532271" cy="770274"/>
          </a:xfrm>
          <a:prstGeom prst="ellipse">
            <a:avLst/>
          </a:prstGeom>
          <a:solidFill>
            <a:srgbClr val="FF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9CE316-B5A7-C0DA-49E0-C4C5A73E7617}"/>
              </a:ext>
            </a:extLst>
          </p:cNvPr>
          <p:cNvSpPr txBox="1"/>
          <p:nvPr/>
        </p:nvSpPr>
        <p:spPr>
          <a:xfrm>
            <a:off x="266699" y="-1"/>
            <a:ext cx="520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Список чатов: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E91154-FFBB-BBE4-B280-6CF88438D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14" y="1632946"/>
            <a:ext cx="2610882" cy="48101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1655E1D-9F6D-6EF4-A02F-E5C3649D1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04" y="1620397"/>
            <a:ext cx="2610882" cy="48101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D3A13D-643E-5242-8DC4-1BAA97BB3202}"/>
              </a:ext>
            </a:extLst>
          </p:cNvPr>
          <p:cNvSpPr txBox="1"/>
          <p:nvPr/>
        </p:nvSpPr>
        <p:spPr>
          <a:xfrm>
            <a:off x="1406810" y="3040652"/>
            <a:ext cx="992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Админ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723AB-91F5-F8DF-F7B5-9EF2CB8C2E21}"/>
              </a:ext>
            </a:extLst>
          </p:cNvPr>
          <p:cNvSpPr txBox="1"/>
          <p:nvPr/>
        </p:nvSpPr>
        <p:spPr>
          <a:xfrm>
            <a:off x="9898526" y="2813608"/>
            <a:ext cx="1869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23A41"/>
                </a:solidFill>
                <a:latin typeface="Bahnschrift Condensed" panose="020B0502040204020203" pitchFamily="34" charset="0"/>
              </a:rPr>
              <a:t>Заказчики и разработчики</a:t>
            </a:r>
          </a:p>
        </p:txBody>
      </p:sp>
      <p:sp>
        <p:nvSpPr>
          <p:cNvPr id="19" name="Стрелка: штриховая вправо 18">
            <a:extLst>
              <a:ext uri="{FF2B5EF4-FFF2-40B4-BE49-F238E27FC236}">
                <a16:creationId xmlns:a16="http://schemas.microsoft.com/office/drawing/2014/main" id="{E7577573-B2C9-9292-A0CC-63A9D61E8DB1}"/>
              </a:ext>
            </a:extLst>
          </p:cNvPr>
          <p:cNvSpPr/>
          <p:nvPr/>
        </p:nvSpPr>
        <p:spPr>
          <a:xfrm>
            <a:off x="2309412" y="3143968"/>
            <a:ext cx="503560" cy="405495"/>
          </a:xfrm>
          <a:prstGeom prst="stripedRightArrow">
            <a:avLst/>
          </a:prstGeom>
          <a:solidFill>
            <a:srgbClr val="48A3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штриховая вправо 19">
            <a:extLst>
              <a:ext uri="{FF2B5EF4-FFF2-40B4-BE49-F238E27FC236}">
                <a16:creationId xmlns:a16="http://schemas.microsoft.com/office/drawing/2014/main" id="{CAE5A87D-DB00-E309-0845-74755BAECB43}"/>
              </a:ext>
            </a:extLst>
          </p:cNvPr>
          <p:cNvSpPr/>
          <p:nvPr/>
        </p:nvSpPr>
        <p:spPr>
          <a:xfrm rot="10800000">
            <a:off x="9394966" y="3143967"/>
            <a:ext cx="503560" cy="405495"/>
          </a:xfrm>
          <a:prstGeom prst="stripedRightArrow">
            <a:avLst/>
          </a:prstGeom>
          <a:solidFill>
            <a:srgbClr val="48A3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19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</TotalTime>
  <Words>223</Words>
  <Application>Microsoft Office PowerPoint</Application>
  <PresentationFormat>Широкоэкранный</PresentationFormat>
  <Paragraphs>58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Bahnschrift Condensed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slickity</dc:creator>
  <cp:lastModifiedBy>Time Leni</cp:lastModifiedBy>
  <cp:revision>18</cp:revision>
  <dcterms:created xsi:type="dcterms:W3CDTF">2025-02-28T12:15:34Z</dcterms:created>
  <dcterms:modified xsi:type="dcterms:W3CDTF">2025-03-01T12:16:47Z</dcterms:modified>
</cp:coreProperties>
</file>